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72" r:id="rId3"/>
    <p:sldId id="257" r:id="rId4"/>
    <p:sldId id="258" r:id="rId5"/>
    <p:sldId id="259" r:id="rId6"/>
    <p:sldId id="280" r:id="rId7"/>
    <p:sldId id="261" r:id="rId8"/>
    <p:sldId id="260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3" r:id="rId20"/>
    <p:sldId id="281" r:id="rId21"/>
    <p:sldId id="274" r:id="rId22"/>
    <p:sldId id="275" r:id="rId23"/>
    <p:sldId id="276" r:id="rId24"/>
    <p:sldId id="277" r:id="rId25"/>
    <p:sldId id="278" r:id="rId26"/>
    <p:sldId id="279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4660"/>
  </p:normalViewPr>
  <p:slideViewPr>
    <p:cSldViewPr snapToGrid="0">
      <p:cViewPr varScale="1">
        <p:scale>
          <a:sx n="91" d="100"/>
          <a:sy n="91" d="100"/>
        </p:scale>
        <p:origin x="63" y="6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1-28T11:17:45.4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18218 9401 9600,'-14'-29'3584,"14"0"-1920,0 14-2016,-15 1 576,15-1-160,0 0 32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1-27T21:29:49.230"/>
    </inkml:context>
    <inkml:brush xml:id="br0">
      <inkml:brushProperty name="width" value="0.175" units="cm"/>
      <inkml:brushProperty name="height" value="0.175" units="cm"/>
      <inkml:brushProperty name="color" value="#ED1C24"/>
    </inkml:brush>
  </inkml:definitions>
  <inkml:trace contextRef="#ctx0" brushRef="#br0">20262 12234 6528,'-14'0'2464,"28"0"-1344,-28-30-1536,14 16 384,0-1-320,-15 1 64,15-1 448,0 0 192,-14 1-160,14 14 544,-15-15 192,0 1-192,1-1-96,-1 15-96,-14-15-32,14 1-256,-28 14-160,13-15 0,-13 15 64,-1-14 128,-15 14 64,1-15 96,-15 15 128,0-15-193,-15 1 33,1-1-256,-1 1-32,-14 14-64,-15-15 32,-14 0-64,0 1-32,-1 14-64,-14-15 32,-14 1 96,-16 14 32,16-15 32,-30 15 64,15-15-160,-15 15-32,-14 0 128,-1 0 160,1 0 32,0 0 64,-15 0-192,-15 15-128,1 0-128,-1 14 32,0 0-32,-14-14 0,-44 14 64,30 15 64,-1-15-96,0 15 0,0-1 96,1 16 32,28-15 32,-14 14 0,0 0-160,-15 30 32,0-15-64,15 0 0,0 15 0,14 14 0,1 0 64,14 0 64,0 0-96,29 0 0,0 15-32,15 0 0,15 14-96,14-28 32,14 13 0,15 1 64,15 15 32,29-1 32,0-14 64,29-1 96,15 1-64,29 0 0,29 14-32,15-28-64,15-1 32,43 15 32,29-1 32,15-13 32,44 13-64,14 1-64,15-15 32,15 0 32,14 15-96,29 0 0,1 0 160,43-15 160,15-14-32,-15 14 96,44 0-256,14-14-64,15-15 160,15 0 192,14 14-128,1-14-64,14-15 160,14 1 160,1-15 96,-1 14 32,30-14-576,14 0-160,15-15 0,0-15 96,15 1 32,-15 0-32,14-1-64,1 1 32,-1-15 32,-14 14 64,-15-14 256,-14 0 160,-15-14-224,-14 14-64,-15-15 64,-30 1 96,-13-16-64,-1 16 64,-29-15-192,0-1-96,0-13-256,-30-1-32,1-15 32,-15 1 96,-14-15 64,-15-14 96,-15 14-96,-29-15 0,-14-14 32,-15 0 64,-15-15-192,-29 0 32,-14 15-32,-30 0-32,-29-15 256,-14 15 160,-30-15-64,1 15-32,-30-15-64,1 0 0,-30 0-224,0 15 32,-15-29-32,-15 14 64,-13 15 160,-16 0 96,-14-15-160,0 15 0,-14-15-96,-1 15 0,-14 14 0,-15-14 0,-14 0 64,14 14 64,-29-14-32,15 14 64,-1-14 0,-14 29 96,0 0-160,0-14-32,-14 28 0,-1-28 64,-14 28 32,0-14 32,-15 15 0,0-15 0,-29 29 0,15-14 0,-15 14-64,-15 15-64,-14-15 32,-15 15 32,1 0-96,-30-1-64,-29 16 64,-1-15 0,-13 14 32,-16 0 64,-43 1-96,0-1 0,15 1-320,-45-16-96,15 16-64,-28-1 64,-1 1-608,0-16-256,-15 30-2048,-29 0-863,15-14-1057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1-27T21:29:50.870"/>
    </inkml:context>
    <inkml:brush xml:id="br0">
      <inkml:brushProperty name="width" value="0.175" units="cm"/>
      <inkml:brushProperty name="height" value="0.175" units="cm"/>
      <inkml:brushProperty name="color" value="#ED1C24"/>
    </inkml:brush>
  </inkml:definitions>
  <inkml:trace contextRef="#ctx0" brushRef="#br0">31823 10730 8448,'15'0'3168,"-15"0"-1728,0 0-1600,0 0 480,0 15-128,0-15 32,0 14 96,0 1 32,0 14-160,0 0 0,0 15 128,0 14-64,0 1 32,-15 14-32,0 0 64,15 0-32,-14 14-1,14 16-95,0-1-32,0 0 32,-15 15 32,15 14 96,0 0 128,-15 15-128,-13-14 64,13 14-32,0 0 32,1 0 0,-1-15 0,0-14 64,1 14 128,14 1-128,-15-16 64,0 1-352,15 0-96,0-29 0,-14 28 96,14-28 128,0 14 160,0-14-256,0-15-96,0 14 0,0-28 0,0-1-32,0 0-64,0 1-64,0-15 32,0-1 32,0 1 64,0 0 96,0-15 64,0 0-32,0 1 32,0-1 0,0-15 96,0 1-224,0 0-64,0-1-32,0-14 0,0 15 0,0-15 0,0 14 64,0-14 32,0 0-128,0 0-32,0 0 160,0 0 96,0 0-96,0 0 0,0 0-32,0 0 32,0 0-288,0 0-32,0 0-448,0 0-192,0 0-1184,0-14-448,0 14-3615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1-27T21:40:27.281"/>
    </inkml:context>
    <inkml:brush xml:id="br0">
      <inkml:brushProperty name="width" value="0.175" units="cm"/>
      <inkml:brushProperty name="height" value="0.175" units="cm"/>
      <inkml:brushProperty name="color" value="#ED1C24"/>
    </inkml:brush>
  </inkml:definitions>
  <inkml:trace contextRef="#ctx0" brushRef="#br0">31532 15986 3968,'0'0'1568,"0"0"-832,0 0-864,0 0 320,0 0-224,0 0 0,0 0 160,0 0 64,0 0 352,0 0 128,-14 0-288,14 0-64,0 0-192,0 0-96,0-15 0,0 15-128,0 0 64,0 0 320,0 0 96,0 0-96,0 0-32,0 0-128,0 0-32,0 0-32,0 0 32,0 15 0,0-1 32,0-14-64,0 0 32,0 0-64,0 14 64,0-14-128,-15 0 0,15 0 32,0 0 64,0 0-32,0 0 64,0 0 128,0 0 128,0-14-192,0 0-96,0-1-128,0 0 32,0-14-32,0 14 0,15 1-96,-15 0 32,0-2 64,14 2 32,1 14 32,-1-14 64,1 14 160,0 0 192,-1-15-96,15 15 0,1 15-128,-30-15 96,14 0 128,-14 14-160,-14 0-64,14 16-192,0-16 0,-15 1 64,0 14 32,15-14 96,-14-15 32,-1 15 32,15-1 0,-14-14-64,-1 14 32,15-14-192,-15 0-32,15 16-64,-14-16-64,14 0-64,0 0 32,0 0 32,0 0 64,0 0-32,0 0-32,0 0 0,14-16 96,-14 2 0,15 0 32,-15-1 0,15 15 0,-1 0-96,-14 0 0,15 0 64,-15 0 64,14 0 64,-14 0 32,0 15 0,0-15 0,0 0-64,0 0-64,0 0 32,0 0 32,0 0 32,0 0 32,0 14 0,-14-28 192,14 14 0,-15-15-192,15 0-192,0 1-64,0-1 0,0 0 64,0 15-32,0-14 32,0 14 0,0 0 0,0 0 192,0 0 0,0 14 160,0 1 64,-14 0-192,14-1-32,0-14-128,0 15-96,0 0 64,0-15 0,0 14-64,0-14 0,0 0 64,14 0 0,-14 0 32,0 0 0,0 0 0,0 14 64,0-14-96,0 0-64,0 16 128,0-16 32,-14 14-96,14-14 32,-15 0 0,15 14 64,-15-14-32,15 0 64,-14-14-128,14 14-64,14-14 64,-14-16 0,15 16 32,0-16 64,-1 16-32,1-1-32,14 0 32,-14 1-128,-1 14 64,1 0 32,-1 14 0,1 1-96,-15-15 64,15 15 32,-15-1 64,0-14-32,14 15 64,-28-15 64,-1 0 0,0 0 64,1 0-65,-15 0 65,29-15-128,-15 1-64,0-1-448,1 0-127,14 1-833,0 14-352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1-27T22:22:45.486"/>
    </inkml:context>
    <inkml:brush xml:id="br0">
      <inkml:brushProperty name="width" value="0.175" units="cm"/>
      <inkml:brushProperty name="height" value="0.175" units="cm"/>
      <inkml:brushProperty name="color" value="#ED1C24"/>
    </inkml:brush>
  </inkml:definitions>
  <inkml:trace contextRef="#ctx0" brushRef="#br0">15722 8102 8320,'-15'-15'3072,"15"30"-1664,0-30-1728,0 15 512,0 0-608,0 0-224,0 15-96,0-15-32,0 0 448,0 0 160,0 14 192,0-14 288,0 15 96,-15-15 512,1 0 192,0 0-96,-2 0 32,-12 15-256,13-15-96,0-15-129,-14 15 33,14 0-128,1 0-32,0 0-192,-16 0-96,1 0-64,0 0 0,-15 0 0,0 0 32,0 0 0,0 0 64,-28 0-32,13 0 64,1 15-288,-1-1 0,-13 0 64,-2 2 128,2-2-96,-30 0-32,14-14 64,0 15 32,15-15-128,-14 15 32,13-15 64,-13 0 32,-15 0 96,14-15 32,-14 15-96,15 0-96,13 0-96,-13 0 32,0 0 32,-16 0 64,16 0-32,-1 0-32,-14 0 32,14 0 32,15 0-96,-14 0 0,-1 15-32,0-15 0,1 0 64,14 14 64,0 1-96,0 0 0,0-1 32,0 0 64,-15 16-96,16 14-64,-2-15 128,16 14 32,0-13-96,14 14-32,0 0 32,0-1 0,15 16 32,-15-15 0,15-1-96,0 1 0,14 15 64,-14-1 0,14 0 32,1 15 64,-1-14-96,0-1 0,1 15-32,0-14-64,14-1 96,-15-14 64,0 14 0,15 0-32,0 0 32,0 1 32,15 0-32,0-1-32,-1 0 32,15 0-32,-14 1 0,29-15 0,-15 14 0,29 1 0,1-1 0,13 0 64,16 30-96,14-15 0,-14-14-32,0 13 0,28-14 64,1 1 0,0 0 64,-1-15 32,30-1 32,0 1 0,0-1-64,15 1-64,14-14 96,1-1 0,-2 0-32,16 1 32,15-16-128,-16 0 0,1 1 32,30 14 0,-31-14 0,44 0 64,-13-1-32,-2 15-32,30-14-64,-14-1 32,14 16 96,-14-16 96,-15 16-64,29-2-64,-15-13 64,-13-15 0,13 15 32,-28-1 64,-1-14-96,0 0-64,-14 0 0,-15 0 32,0-29-32,1 14 64,-16 1 0,-28-15 96,-1 0-32,0-1 0,-14-14-32,0-14 0,-1 0 0,-28 0 0,0-16 0,-15 2 0,-15-2 0,1 2 0,-15-16 0,-1 0 64,1 1-32,-29 14 64,-15-15-64,0 0 0,0 1-192,-15 0 32,0-16 0,-14 16 64,14 13-32,-13-13 64,-2 14-64,-14-15-32,-14 16 96,14-2 64,-29 2-64,0-2-64,0 16 64,0 0 0,-15 0-32,1 14-64,0 0 32,-31 0 32,2 0-32,-1 15 64,-14 14-64,-15-14 64,-15 0 64,0 15 64,-13-1-96,-16 0-32,-14 1-96,-45 14-32,16 0-320,-59 0-96,-15 14-640,-14 1-224,-59 14-1952,16-15-767,-2-28-1409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1-27T22:22:59.852"/>
    </inkml:context>
    <inkml:brush xml:id="br0">
      <inkml:brushProperty name="width" value="0.175" units="cm"/>
      <inkml:brushProperty name="height" value="0.175" units="cm"/>
      <inkml:brushProperty name="color" value="#ED1C24"/>
    </inkml:brush>
  </inkml:definitions>
  <inkml:trace contextRef="#ctx0" brushRef="#br0">18380 5199 7168,'15'15'2720,"-1"-15"-1472,1 14-768,0-14 832,-1 0-224,1 0 96,29 0-480,-1-14-97,16-1-351,28 0-160,-14 1 0,15-1-576,-15 15-191,0-14-2017,-15-1-800,16 0-128</inkml:trace>
  <inkml:trace contextRef="#ctx0" brushRef="#br0" timeOffset="-250">18920 4702 5120,'-14'-14'2016,"14"-1"-1088,0 0-96,0 15 736,0-14-224,0 14-64,0-15-224,0 15-96,0-14-544,-15-1 96,15 0 63,-15 1-255,-14-1-96,14 15 128,-13-14 96,-16-1-224,14 0-64,1 1-32,14 14 64,-13 0-160,-2-15-32,16 15-64,-1 15-64,0-15 0,1 29 0,14-14 96,-15 14 64,15 15-160,15 14-32,-15 0 64,14 1 96,1 14-32,29-15-64,-1 15 128,16-14 32,-16-1 0,16-14-64,-15 14 32,-1-14 32,-13 14 32,-16-14 96,1 0-32,0 0 0,-15-1-320,-15-13-128,0-16-768,-13-14-287,-2 0-2401,-28-29-1984,14-15 2048</inkml:trace>
  <inkml:trace contextRef="#ctx0" brushRef="#br0" timeOffset="264">19664 5155 6784,'0'0'2624,"15"0"-1408,0 0-800,-15 0 704,14-14-576,-14 14-160,15-15 128,-15-14 96,0 14-288,0-14 96,0 14 96,-15 1 96,1-1 31,-1 15-223,-14 0 0,0 0-256,14 29-32,-14-14-128,14 14-32,15 0-32,0 1-64,15-1 0,-1-15 0,16 16-352,-1-16-159,15 1-929,-1-15-416,16 14-1248,-1 1-1280,15-15 1632</inkml:trace>
  <inkml:trace contextRef="#ctx0" brushRef="#br0" timeOffset="496">20234 5286 8704,'0'0'3232,"0"0"-1728,-15-14-896,15 14 928,-15-15-417,1 0-63,-1-13-256,1-2-128,-1 1-352,15-15-64,0 1 64,0 13-192,15 1-64,-15 0-32,14-1-32,1 2-512,14 13-192,0-14-704,0 14-255,1-14-385,-1-1-160,0 2-192,29-2-64,-14 1-32</inkml:trace>
  <inkml:trace contextRef="#ctx0" brushRef="#br0" timeOffset="769">20920 4542 6912,'14'-15'2624,"-28"15"-1408,14 15-288,0-15 960,-15 14-480,1 0-64,-16 1-673,16 0-159,-15-1-320,-1 1-192,16 0-32,-1-1-32,15 16 0,0-16 0,15 15 0,-1-14 64,1 14 64,14 0-32,0 1-32,1-2 160,-1 2 32,-15-1 0,16-14 32,-16 13-64,1 2 0,-1-16 32,-14 16 32,0-16-192,-29 16-64,0-2-2400,-15-12-1023,0 12-1057</inkml:trace>
  <inkml:trace contextRef="#ctx0" brushRef="#br0" timeOffset="5302">18424 6776 6144,'-15'-15'2272,"15"30"-1216,0-15-672,0 0 608,0-15-224,0 15-64,0 0-384,0 0-128,0-15-128,15 15 32,-15 0 0,0 15 224,14 0 128,1-1-32,-15 15 0,15 1-96,-15-1-32,14 15-32,1-1 0,0 1-64,-1 0-32,15 14-96,-14-14 32,14 0-64,15 0 63,-1 0-574,-13-15-129,14-15-2688,0-14-2272,-16 0 1792</inkml:trace>
  <inkml:trace contextRef="#ctx0" brushRef="#br0" timeOffset="5599">19270 7082 7296,'0'29'2816,"0"0"-1536,0 30-1216,0-59 544,0 29-384,29 29-128,0-29 0,1-29 0,-1 30-32,0-1-1312,0-29-608,0-29-1248</inkml:trace>
  <inkml:trace contextRef="#ctx0" brushRef="#br0" timeOffset="5840">19037 6571 7552,'0'29'2880,"0"0"-1536,0 1-1632,0-30 448,29 29-928,0 0-320,0-29-1888,30 29-800</inkml:trace>
  <inkml:trace contextRef="#ctx0" brushRef="#br0" timeOffset="6205">19768 7082 3968,'0'0'1568,"0"0"-832,0 0-96,0 0 672,0 0-64,0 0-32,0 0 32,0 0 64,0 0-704,-15-14 96,15-1 32,0 0-32,-15-13 31,15-16-191,0 0 0,0-14-192,0 14-32,0 0-192,15 0-32,-15 30-96,0-16-32,15 30 32,-1 0 0,-14 15 0,15 14 64,-1 0 32,1-14 32,0 14-576,28 0-160,-13 1-1407,13-16-609,1 0-1728</inkml:trace>
  <inkml:trace contextRef="#ctx0" brushRef="#br0" timeOffset="6843">20380 6148 5248,'-15'-15'2016,"15"15"-1088,0 0-160,0 0 768,0 0-480,0 0-128,0 0-192,0 0 0,0 15-416,15 14 96,-15 0 96,14 0-192,1 30-32,-1-1-96,1 15 32,0 0-192,28 0-32,1 0-288,0-14-128,0-1-2688,0-14-2464,-1-30 1600</inkml:trace>
  <inkml:trace contextRef="#ctx0" brushRef="#br0" timeOffset="7304">21036 6235 6400,'0'0'2368,"0"0"-1280,-14 15-512,14-1 736,-15 1-256,15 14-64,-29-14-192,15 14-128,-2 0-352,-12-14-64,13 14 64,-14 0-128,-1-14-33,16 0 1,-16 13 32,16-13 32,0-15 32,-1 15-64,15-15 32,15 0-288,-15 0 0,28 0-64,-12 0 64,12 0 32,-13 0 96,14 14-32,1 1 64,-16 0-64,30-1-32,-15 1 96,30-15 0,-15 15-832,28-15-351,-14 0-1857,1 0-832,0-15 224</inkml:trace>
  <inkml:trace contextRef="#ctx0" brushRef="#br0" timeOffset="7668">21665 6425 6144,'-15'15'2272,"15"-15"-1216,0 14-544,0 1 704,0-15-352,15 0-32,-15 0-192,14 0-32,1 0-320,14-15 32,0 1 96,1-1 128,-1 1 64,-15-16-65,-14 16 1,15-1-160,-30-14-64,1 14-64,14 1 0,-29-1-64,14 15 32,-14 15 0,14-1 96,-14 16-160,0-1-96,14 0-32,1 0 32,14 0-32,-15 15-32,30-29-64,-1-1-32,1-14 64,29 0 0,14 0-320,0-14-160,15 14-544,-14-15-128,-1 1-703,0-16-257,1 1-608,-1 0-1536,1-15 1120</inkml:trace>
  <inkml:trace contextRef="#ctx0" brushRef="#br0" timeOffset="8049">22614 5973 7552,'14'-44'2880,"-14"44"-1536,0-14-512,0 14 992,0 0-544,0 0-97,0 0-671,0 14-256,-14 1-160,-1 14-96,0 30 32,15-16-32,-14 16 0,14-1-96,14-14 0,1 0 128,0-15 32,14 0 352,0-29 96,0 0-32,0-29 32,1-29-224,-16-1-96,1-28-32,-1 14-32,1-30-64,-15-13 32,-15-1-64,1 15-32,-15 29 32,-1 14-32,1 15 0,0 30 0,0-1 0,14 44 0,1 15 0,28 15 0,15 14 0,1 0 0,-1 0 0,15 29 0,14-29-288,15 0-128,0-15-1344,15 1-511,-15-30-2721</inkml:trace>
  <inkml:trace contextRef="#ctx0" brushRef="#br0" timeOffset="9068">24219 4892 6144,'0'0'2368,"0"0"-1280,0 0-288,0 0 864,0 0-544,0 0-160,0 0-384,0 0-32,0 0-320,0 0 64,0 15 64,14 0-192,1 13-96,29 2 31,-15 14 1,0 14 96,15 0 32,-15 16-96,15 13-32,-15-14 32,0-15 0,15 16-416,-15-31-224,1 16-1983,-1-15-833,15-16-576</inkml:trace>
  <inkml:trace contextRef="#ctx0" brushRef="#br0" timeOffset="9612">24832 4921 5120,'0'29'2016,"0"0"-1088,0 30-448,0-30 640,0-29-672,30 29-256,28 0-2944,30-58-1344</inkml:trace>
  <inkml:trace contextRef="#ctx0" brushRef="#br0" timeOffset="9402">25037 5418 7168,'30'30'2720,"-16"-16"-1472,1 30-1376,-1-30 416,1 1-224,14 14 32,-14-14-928,-1 0-288,1-15-1792,14 0-736</inkml:trace>
  <inkml:trace contextRef="#ctx0" brushRef="#br0" timeOffset="9853">25533 4951 8960,'-44'15'3328,"44"-15"-1792,-14 15-1504,14-15 608,-15 14-416,15 15-128,0-14-160,0 0-32,0-1 64,0 1 64,15-15 64,14 14-32,15 1-64,0-15 32,-1 15 32,1-1 96,0-14 64,0 15 32,-15-1 64,0 1 255,0 14 193,-14-14 64,-1 14 128,-14 0-160,0 15-32,0-15-288,-14 15-64,-15-15-224,14 15-128,-14-15-32,-15-14 32,15 14-1152,0-29-480,14 14-1823,15-28-769,0-30-160</inkml:trace>
  <inkml:trace contextRef="#ctx0" brushRef="#br0" timeOffset="10150">26278 4192 6656,'-15'14'2528,"15"1"-1344,0 29-480,0-29 832,15 14-384,-1 14-96,15 1-544,1 15-160,13 14-224,-13 0-96,13 0 64,1-15-128,-15 0 0,15 1 160,-15 0 160,-14-16-448,14-14-192,-29 1-672,0-16-288,0 0-2144,-14-14-1536,-16 0 2048</inkml:trace>
  <inkml:trace contextRef="#ctx0" brushRef="#br0" timeOffset="10407">26176 4878 10624,'-15'-14'3936,"30"14"-2112,14-15-1633,-14 15 897,29-14-704,-1-1-128,16 0-160,-1-14 0,0 0-64,15 14-1696,0-14-799,0 0-2145</inkml:trace>
  <inkml:trace contextRef="#ctx0" brushRef="#br0" timeOffset="11506">20847 7797 7168,'0'-15'2720,"0"15"-1472,-15-14-672,15 14 736,0 0-320,-14 0-32,-1 0-480,15 0-192,0 14-192,0 1-160,0 29 32,29 15 160,-14-1 64,14 14-160,1 16 0,-2-14 32,2-2 32,14 2-128,0-16 32,-1 14 64,1-28 32,0 0-480,-1-14-128,-13-2-800,-16-28-3456</inkml:trace>
  <inkml:trace contextRef="#ctx0" brushRef="#br0" timeOffset="11954">20657 8295 6400,'15'29'2464,"14"-14"-1344,15-15-1184,-15 14 544,15-14-352,0 0 0,14 0 0,15-14 0,29-1-64,1 0-608,-1 1-192,-15-30-1056,-14 0-1152,-15 15 768,1 0 1120,0 0 736,-31 14 2176,2 0 992,-16 15-512,1 0-288,-15 15-928,0 14-288,15-14-512,-15 14-128,14 15 0,0-15 32,30 0 96,-14 0 256,14-14 96,14 0-128,-14-1-64,0-14 127,-16-14 65,-13 14 32,0-15 32,-1 0-288,-28 1-96,-1-1-64,-28 1-32,-16-1-224,15 15 0,1-15-1504,-1 15-640,14-14-3007</inkml:trace>
  <inkml:trace contextRef="#ctx0" brushRef="#br0" timeOffset="12988">23431 7652 7168,'0'0'2720,"-15"0"-1472,1-15-1024,14 15 640,0 0-448,-15 0-64,1 0 128,-1 15 64,-14-15-256,0 15-32,-1 28 64,-13-13-64,-1 13 96,15 1-64,0-15 64,14 15-192,0-15-32,15 0-128,15-14-32,0 14 95,14-14 33,0-15 96,15 0 32,-1-15 32,-13-14 0,-1-15-128,0 1-32,0-1 96,0 0 32,-14 15-32,0 0-32,-1-1 32,-14 16 32,15 14-96,-15 14-32,0 1 32,14 29 0,1 14-64,0 1 32,14 13-64,15 1-32,14 0-64,-14-14-32,29-1-224,-15 1-64,-14-16-832,0 1-415,-30-15-3169</inkml:trace>
  <inkml:trace contextRef="#ctx0" brushRef="#br0" timeOffset="13369">24190 7418 8320,'0'30'3072,"0"-15"-1664,0 28-1440,0-28 576,15 0-320,-1 14-64,1-15 480,14 1 288,-14 14-480,14-14 128,-14-15-1,14 14 161,-15-14 192,16 0-224,-1-14-32,-15-1-192,1-14-32,-1-15-352,1 0-32,0 1-64,-15-2 64,0 2-192,0 13 32,0-13-608,0 13-192,0 1-576,0 15-223,0 14-1953,14 0-2112,15-15 1888</inkml:trace>
  <inkml:trace contextRef="#ctx0" brushRef="#br0" timeOffset="14209">24905 7214 6144,'44'29'2272,"-44"-14"-1216,29-1-608,-29-14 640,15 0-128,14 0 64,-15 0-384,16-14-64,-16-15-320,1-1 192,0 16 160,-1-15-128,-14-1 63,0 1-191,-14 15 32,-1-16 64,0 30 32,-14 0-192,0 0-96,0 15-192,0 14 0,-1-14 0,16 14 0,28 0-96,1 0 64,14 1 32,15-16 0,0-14-96,0 0 64,0-14-544,14-1-160,-14 0-287,0 1-1,14-15 192,-14 14 160,0 0 416,-1 1 224,1-15 32,-15 29 96,1-30-64,-2 16-32,2-1 96,-1 1 0,-14-16 224,13 1 192,-13 15 96,0-16 96,-15 16-32,14-15 63,-14 14-223,-14 0-32,-1 1-160,15 14 32,-15-15-192,15 15-32,-14-14-128,0 14-96,14 14-32,-15-14 96,15 15 64,0-1 128,0 1-64,15 0 0,-1 14 96,0-15 96,1 16 160,0-16 32,14 15-192,0 1-32,-14-16-128,0 1-32,-1-1 32,15-14 64,-14-14-32,14 14 0,0-29-32,1 14 64,-16-29-96,0 15-64,1-15 0,-15 0 32,0 1-32,0 13-32,0 1-128,0 0 0,-15 14 64,15 1 32,0 14-64,0 0 0,0 0-32,15 0 96,-15 0-288,0 0-96,15 0-768,-1 0-288,16 0-3167,-1-15-2305,14 15 2848</inkml:trace>
  <inkml:trace contextRef="#ctx0" brushRef="#br0" timeOffset="14596">26380 6717 8832,'14'0'3328,"1"0"-1792,0-14-1376,-1 14 704,1-15-288,0 0 0,-1-14-128,1 0-33,14 0-223,-15 0-64,1-1 64,0 1 192,-15 0 64,14 14 128,-14-14 32,0 15-256,0-1-128,-14 15 0,14 0 0,-15 0-32,0 0-32,-13 29-96,-2 0-64,16 1 96,-1 28 0,15-14-32,0 0 32,15-1 0,-1-13 96,16-16-96,-2 1-64,2-1-224,28-14-32,15-14-1824,15-15-703,-1-15-2465</inkml:trace>
  <inkml:trace contextRef="#ctx0" brushRef="#br0" timeOffset="15687">25387 8864 3968,'29'-15'1472,"-15"15"-768,2 0-256,-16 0 480,0-15 256,14 1 224,0-1-64,-14 15-32,0-14-704,0-1 192,0 0 160,-14 15-320,0 0-96,-2 0-129,-12 0-31,-2 30-128,1-16-96,-14 1-64,13 14 0,1 15-128,0 14 0,-1 15-128,16 0 32,28-14 64,1-1 96,0-29 288,14 0 160,0-29 64,1 0-32,-2-29 0,16-15 0,-14 1-256,14-1-160,-16 0-64,16 0-32,-29 15 0,14 0 0,-15 0 0,2 14 64,12 15-32,2 0-32,-1 15-64,14-1 32,-13 1-32,14-1 0,0 1 64,-1 0 64,16-1-960,-1 15-352,15-29-704,0 15-319,-15 0-2209</inkml:trace>
  <inkml:trace contextRef="#ctx0" brushRef="#br0" timeOffset="16388">26467 8017 8064,'-14'29'3072,"14"15"-1664,14 14-1376,1-14 608,0 0-160,14 29 32,0 14-128,15 1-64,14-14-192,15-2-32,-14 1 32,-1-29 0,-14 0 0,-15-1 0,0-13 0,-14-16-224,-15 16 0,-15-30-544,-14 0-192,-29 0-864,-1-30-288,-14 1-992,0 0 1408,0 0 2624,0 0 1024,0 29 608,15-15-768,14 15-384,15 0-896,14-15-320,15 15-160,29 0 31,15-29 33,0 14-96,14-13-32,30-2-256,0 1-128,14-14-543,0-1-225,-29 0-192,0 14-128,0 2 320,-15-2 256,1 1 512,-30 14 256,0 1 1248,-14-1 608,-1 0-480,1 15-288,-15 0-544,0 0-256,14 15-32,-14 14-1,15 1 97,14-2 32,0 16 256,15 0 64,0-14-128,0-2 0,0-12 96,-1-16 128,-13 0-32,-1-16 0,-15-12-96,-14-2-32,-14-14-256,-1 16-64,-29-16-96,-14 14-32,0 16-192,14-16 32,0 16-640,0 14-288,0 0-512,30 0-160,-15 0-1760,29 14-671,0-14-545</inkml:trace>
  <inkml:trace contextRef="#ctx0" brushRef="#br0" timeOffset="16753">28087 8089 8704,'-87'-29'3232,"87"29"-1728,0 0-1184,0 0 800</inkml:trace>
  <inkml:trace contextRef="#ctx0" brushRef="#br0" timeOffset="17224">28014 8089 15968,'15'15'703,"14"14"-383,0 15-192,15-15-32,0 15 0,0-15 96,-15-14 320,0 14 160,-14-14 128,-1-15 64,1 0-32,-1 0-32,-14-15-384,0-14-96,-14 0-192,14-1-96,-15-13 0,15-1-32,-14 15-96,-1-1 64,0 30 32,1 0-160,14 30-32,-15-16 96,15 15 32,15 1-32,-15-16 64,14 1 32,1-1 64,0-14 160,-1-14 192,1-15-224,14-1-32,0 1-32,0-29 0,1 14 128,-1 15 96,0-15-64,0 29 64,0 1 0,-14 14 32,14 0-192,-14 29-64,-1 0 0,1 15 0,0-15-64,14 0-64,0 1-192,0-16-128,0 15-864,1-14-384,-1 0-640,0-1-256,0-14-2815,0 15-1569,0-44 3232</inkml:trace>
  <inkml:trace contextRef="#ctx0" brushRef="#br0" timeOffset="17677">28992 7243 11008,'-58'15'4128,"29"-1"-2241,0 16-1983,14-1 768,15-15-352,0 30 0,0-15-192,15 1-96,14-1 0,0-15-1024,15-14-383,0 0-3393</inkml:trace>
  <inkml:trace contextRef="#ctx0" brushRef="#br0" timeOffset="17490">29139 7681 7552,'-15'59'2816,"15"-1"-1536,15 30-640,-15-60 768,14 16-288,1 0-96,14 0-448,15 0-129,-15-15-255,0 0-128,1-15 32,13-14-991,-13-14-353,-16 0-2528,1-16-1856,-1 1 2304</inkml:trace>
  <inkml:trace contextRef="#ctx0" brushRef="#br0" timeOffset="18347">29854 7403 7808,'44'-14'2976,"-59"28"-1600,1-14-608,-1 0 928,0 15-640,1-15-225,-1 29-287,-14-14-32,0 14-288,14 0-64,-14 15 32,14 0 32,1-15 32,-1 29-128,15-14-32,0-15 32,15 0 0,-1-14 0,16-15 0,13 0-640,16-15-288,-1-14-800,1 15-351,-1-16 351,0-28 128,1 14 928,-15-14 384,-1 14 512,1-14 256,-15 14 320,15 0 128,-29 0 64,-1 30 128,1-1-417,-15 15-127,0 0-96,-15 29-96,1-14-256,14 14-160,-15 15-160,1 0-32,14-1 64,-15-13 64,30 13 0,-15-13-32,29-16 224,-15 1 96,1-1 192,29-28 64,14-15-224,-14-1-64,0-13-32,0-1 64,-15 0 32,-29 0 96,14 15 64,-14 14-32,-14 15-224,14 0-96,-15 30-160,1-1-32,14 0-128,0 0-32,14 15 96,15-15 32,1 0-224,13 1-128,-13-16-1056,13 1-416,30-15-3935</inkml:trace>
  <inkml:trace contextRef="#ctx0" brushRef="#br0" timeOffset="18691">30642 6192 11136,'-29'0'4128,"14"15"-2241,1-15-2047,-1 14 640,15 1-96,15 0 96,-15 14-128,29 0 32,0 15-224,29 14-96,-14 30-32,14-1-32,1 1 64,0-1-32,13-14-32,2 0-608,-2 0-320,-13-14-384,-16-15-63,1-15-481,0-15-96,-14-14-1696</inkml:trace>
  <inkml:trace contextRef="#ctx0" brushRef="#br0" timeOffset="18954">31036 5885 7296,'-14'29'2816,"14"15"-1536,14 29-800,-14-30 768,16 16-320,12 0 0,16 13-320,0 30-32,29 1-352,-29 14-1,15-30 1,-1 0-256,-14-13-32,14-2-1279,0-28-449,0 0-2432</inkml:trace>
  <inkml:trace contextRef="#ctx0" brushRef="#br0" timeOffset="19599">31912 6644 6656,'-14'0'2464,"-1"15"-1344,15-1-832,0 1 608,0 0-160,15-1 0,-1 1 32,16 14 64,-16-14-448,0-1 192,16 15 160,-1-29-97,0 15 1,1-15 0,13 0 64,1-15-96,14-14-64,-14 0-224,15-15-128,-16 0 256,1 1 64,-15-1-32,1 0 32,-16 0 0,-14 15 64,0 0-128,-14 0 0,-1 14-416,0 15-96,15 0-128,0 0-32,0 29-32,15 15 64,14 0 128,0 14 32,15 1-64,-15 14 64,1 0 32,-2 0 0,16-15-224,-14 30 0,-16-1 32,0 1 96,2-15 0,-2 0 32,-28 0 128,14-15 96,-16-14-64,2 14 0,0-14 32,-1-15 0,0-14 128,-14-1 96,0-14 0,-15-14 96,0-1 64,0 1-32,30-16 128,-15-13 0,29-16-256,29-14-128,0 0-224,15 0 0,15 15-64,-1-15 0,14 0-928,16 15-448,-14 14-1120,-2 0-448,2 0-3071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1-27T22:22:53.301"/>
    </inkml:context>
    <inkml:brush xml:id="br0">
      <inkml:brushProperty name="width" value="0.175" units="cm"/>
      <inkml:brushProperty name="height" value="0.175" units="cm"/>
      <inkml:brushProperty name="color" value="#ED1C24"/>
    </inkml:brush>
  </inkml:definitions>
  <inkml:trace contextRef="#ctx0" brushRef="#br0">14248 5840 14912,'15'-15'1759,"28"-29"-895,16 1-352,14-16-128,0 0-224,0-13-96,14 13-32,-14 16-32,15-1-576,0 14-160,-1-14-1055,-14 16-449,0 13-1984</inkml:trace>
  <inkml:trace contextRef="#ctx0" brushRef="#br0" timeOffset="-162">14321 5825 6528,'-58'29'2464,"58"-29"-1344,-29 29-320,29-29 800</inkml:trace>
  <inkml:trace contextRef="#ctx0" brushRef="#br0" timeOffset="-715">14745 5505 4736,'15'-15'1824,"-15"0"-960,0 1-384,0 14 576,0 0-96,0-15 0,0 15-416,0 0-160,0 0-224,0 0-128,0 0 0,0 0 32,0 0 32,-15 15 224,15-1 192,0 1-64,0 0 0,0 14-256,0-15-64,0 16 0,0-1 0,0 15 192,0-1 128,15 1 128,-15 15 31,14-1-191,1 15-96,0 0-32,14 0-32,-14-15-128,-1 1-32,0-1-96,1-14-32,14 0-32,-14-1-64,14-13-832,-15-1-383,2 0-5825,-16 0 2560</inkml:trace>
  <inkml:trace contextRef="#ctx0" brushRef="#br0" timeOffset="1006">15665 6088 5632,'29'30'2112,"-29"-16"-1152,29 16-704,-29-16 576,0 1-128,15-15-32,-15 15 64,14-1 0,-14 0-384,0 2 288,0-16 96,0 0 64,-14 0 64,14-16-289,-30 2 1,16-15-288,0 0-32,-1-29 64,0 14 128,15-15-128,15 16 64,-15-16-288,15 30-128,-1-15 0,15 15 0,0 0-1248,1-1-575,-1 16-1377,14-16-608,1 16 352</inkml:trace>
  <inkml:trace contextRef="#ctx0" brushRef="#br0" timeOffset="1510">16526 5738 6656,'-14'0'2464,"0"0"-1344,-1 15-832,0-1 608,15-14-608,-14 15-128,-1 14 0,15 0 128,0 1-160,15-1 224,-15 0 64,14 1 0,1-16 64,-15 1 32,15-1-32,-15-14-160,14 0-64,0-14-192,1-1-64,0 1 0,-1-16 0,1 16 0,0-15 0,-15 14 0,14-15 64,1 16-96,-15-1 0,15 15 32,-15 0 0,14 0 0,0 0 64,-14 15-96,15-1 0,0 1 32,-1 0 0,16-15-448,-16 0-96,16 0-832,13-15-352,-14 0-1760,1 1-928,-2-1 2176</inkml:trace>
  <inkml:trace contextRef="#ctx0" brushRef="#br0" timeOffset="1813">17168 5767 6400,'0'15'2368,"0"-15"-1280,0 15-512,0-15 736,14 0-320,-14 14-32,0-14-256,0 0-64,15-14-352,-15 14 32,0-15 96,15 0-160,-15-14-1,14 0-63,1 14 32,-15-14-128,15 0-64,-1 14 0,-14 1-32,14-1 0,-14 15 0,16 0 64,-2 15 32,-14-15-32,14 0-64,1 14-672,-15-14-287,15 0-1633,-1 15-736,16-30-224</inkml:trace>
  <inkml:trace contextRef="#ctx0" brushRef="#br0" timeOffset="2163">17898 5271 5248,'0'0'2016,"-15"44"-1088,1-30-32,-1 1 800,1-15-512,-1 15-128,0-1-480,-14 1-192,15-15-224,-1 14-192,15 1-128,15 0 0,-1-1 32,15 1 64,1-1-32,13 1-32,-13 0 288,13 14 128,16-15 288,-15 16 96,-15-16 96,-15 15 63,-14 1-95,0-16 0,-14 15-384,-1 1-224,1 13-64,-16-13-64,1-1-448,15 15-96,-16-15-1887,16-15-897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1-27T22:33:19.358"/>
    </inkml:context>
    <inkml:brush xml:id="br0">
      <inkml:brushProperty name="width" value="0.175" units="cm"/>
      <inkml:brushProperty name="height" value="0.175" units="cm"/>
      <inkml:brushProperty name="color" value="#ED1C24"/>
    </inkml:brush>
  </inkml:definitions>
  <inkml:trace contextRef="#ctx0" brushRef="#br0">26540 11212 6400,'0'15'2368,"0"-15"-1280,0 14-928,-15 1 608,15 0-192,0 14 32,0 0 32,0 0 64,15 0-384,-15 15 32,0 15 0,14-16-64,1 16 64,0-1-64,-1 15 0,1-14-96,14-16 32,-14 1 224,14-15 95,-15-14 97,30 0 0,-15 0 0,1-30 64,-1 0-384,-15-29-96,30 15-160,-29-15-64,29 0 32,-15 1 32,-15 28-32,16-14 64,-16 29-64,1 14-32,14 1-64,-14 14 32,14 15 160,0 0 64,0-15 128,0 0 128,30-14 224,-1-15 160,1 0 32,-16-15 96,16-29-384,-15 1-96,-15-16-224,0-14-96,-14-14-64,-1-1 0,-28-29-480,-1 0-224,-14 15-320,0 15-96,-1 14-128,1 29-96,0 0-864,14 15-384,1 14-2719</inkml:trace>
  <inkml:trace contextRef="#ctx0" brushRef="#br0" timeOffset="605">28146 10628 8832,'0'-14'3328,"0"-1"-1792,-15 15-1088,15 0 832,0 15-640,0-1-97,-15 0-223,1 30-32,14 0-160,-15 30-32,15 13 96,15 0-32,-15 1 0,0 0 32,14-1 96,1-28 224,0-1 64,-15-14 64,28-15 0,-13-14 0,14-1 0,1-28-288,-2-1-64,2-14-160,-16 14-96,16-14 64,-16 0 0,16 0 32,-16 14 0,16 15 0,-16 0 0,0 0 0,1 15 0,0 14 0,-1 0 0,1 0-160,0 15-32,-15-15-544,28 15-224,2-15-1504,-1-14-544,0-1-2687</inkml:trace>
  <inkml:trace contextRef="#ctx0" brushRef="#br0" timeOffset="1269">29124 11212 8448,'-15'-14'3232,"15"14"-1728,0 0-832,0 0 960,0 0-864,0 0-257,0 0 33,0 14 64,0 1-160,0 14-32,0 1-32,0-2 0,0-12-192,15 12-128,-1 2 96,-14-16 32,15 1 0,-1 14 32,16-15 0,-1 2 96,-15-2-32,16-14 64,13-14 0,1-2 96,15-12-160,-16-2-96,1-14 96,-15 16 128,15-2-224,-15 1-32,1 14-160,-1 1-32,-15 14 96,16 0 32,-16 14-32,-14 1 32,15 28-128,-15 1 0,0 15 32,0 14 64,-15 0 32,1 14 32,-1 1-64,0 0 32,1-1-128,-15 1 0,-1-15 32,1 0 64,0-30 32,0 1 32,0-14-64,-1-30 32,16-15 0,14-29 32,14 1-160,16-31 32,13-13-64,1-16-64,0 1-192,29 0-128,15 0-960,-15 0-416,14 14-1632,-14 0-575,0 16-769</inkml:trace>
  <inkml:trace contextRef="#ctx0" brushRef="#br0" timeOffset="2303">27868 12979 7040,'0'29'2720,"14"0"-1472,1 15-960,0-15 608,14 15-256,0 0-32,1 0-96,13 14 96,-14-14-352,15 0 288,-14 0 96,-2-16 159,-13-13 65,0 14 32,-1-29 0,1-14-64,0-1-32,-15-14-384,14-15-96,1-14-128,0 14 32,-1-14 160,15 14 64,0-14-96,-14 14-32,14 14-352,15 1-32,-15 0 0,0 29 96,1 0 64,14 14 32,-30 1 64,0 14 32,-14 15-192,0 0-64,0-15 0,-14 15 64,28-15-704,1 1-352,14-16-864,15 0-416,14-14-1471,1-14-641,0-15 448</inkml:trace>
  <inkml:trace contextRef="#ctx0" brushRef="#br0" timeOffset="2684">29357 13096 6784,'0'29'2624,"0"-14"-1408,0 13-704,15-13 704,-15-15-96,14 15 64,16-1-160,-1 1-1,0-15-575,0 0 224,0 0 96,15-15-192,-15 1 0,1-16-160,-1 2 0,0-2-96,-14 1 32,-1-15-64,1 15 0,-15 0 96,-15 14 96,1 1-192,-1-1-32,-14 15-128,0 15-96,-1-1 0,1 16 32,0-16-96,0 30 0,14-15 32,1 0 0,14 1-96,0 13 0,29-28-224,-15 14-128,30-14-256,-15-15-96,44 0-992,0 0-448,0-30-2975</inkml:trace>
  <inkml:trace contextRef="#ctx0" brushRef="#br0" timeOffset="3066">30335 12964 8448,'0'15'3168,"0"-1"-1728,0-14-1248,0 0 704,0 0-64,0 0 64,15 0-289,-1 0-127,16-29-256,13 14 128,-13 1 128,13-15-32,-13-1 64,-1 1-96,0 0 64,0-15 160,-14 15 64,-1 0 0,-14 14 32,-14 1-128,-15-1 0,-1 15-256,-13 15-64,-1-1-160,0 30-96,15 0 0,0 0-32,14-1 0,0-13 0,30 13-96,0-28 0,14 0-448,29-30-192,1 15-480,14-15-192,-15-28-576,0-1-287,1 15-2561,14-15-1408,14-15 3040</inkml:trace>
  <inkml:trace contextRef="#ctx0" brushRef="#br0" timeOffset="3463">31284 12454 10752,'-58'14'4032,"29"0"-2177,-44 1-1663,43 14 800,1-14-608,15 0-224,-16 13-192,16 16 0,-1 0 32,15 0 0,0 14 0,0-14 64,29-14 96,15-2 64,0-12 32,14-16 0,-14-30 0,15 1-64,-1-15-32,-14-29 32,0 0 96,-1 0-128,-14-43-32,1 13 0,-16 16 0,1-1 0,-15 15 64,-15 14 192,1 16 128,14 14-192,-15 14-96,-14 15-224,14 15 0,1 14 0,14 29 0,-15 1-96,15 13 64,0 2 32,0-2 64,15 2-448,-1-16-224,1-14-960,-1 0-416,16-30-1183,28 0-385,15-14-512</inkml:trace>
  <inkml:trace contextRef="#ctx0" brushRef="#br0" timeOffset="4147">32058 12424 8064,'0'0'3072,"-15"0"-1664,1 14-1440,-1 1 640,0-15-224,-14 29 32,15-14-160,-1 14-96,15-14-64,0 14 64,0-15 128,29-14-32,0 15 96,1-15-128,-1-29 32,0 0 32,15-1 159,-15 1 289,0 0 256,0-15-320,-14 15-128,-15 0 32,0 14 0,-15 1-96,1 14 32,-1 0-224,1 14-32,-1 16-64,-14-1 32,0 14-128,14-13-64,0-1 0,15 15-32,0-15-224,0-15-96,15 1-256,14-15-32,0 0 96,30-15 160,-1 1 128,1-15 128,14-1 64,-15 1 32,0-15 0,-14 1 0,-15 14 0,1 14 0,-1-14 192,-15 14 128,-14 15-32,0 15 64,0 14-256,0 0-64,0 0-32,0-14 0,0 14 64,0-14 32,15-1 32,14-28 64,-14-1-32,14-14 0,0-15-32,-14 0 64,14-29-96,0 15 0,0-30 32,0 1 0,1-1-160,-16 1 32,-14 14 0,0 29 64,-14 29-96,-16 15 0,1 44 32,0 14 0,14 15 128,-14 30 64,15-16-64,-1 15-96,15-14-224,0-30-128,29 1-864,0-16-384,30-43-1792,14-14-703,29-15-513</inkml:trace>
  <inkml:trace contextRef="#ctx0" brushRef="#br0" timeOffset="4682">33123 11081 10112,'0'0'3872,"0"0"-2112,29 0-1920,-14 0 640,14-14-288,15-1-32,0 1 255,14-1 193,15 0-320,-14 1 192,-1 14 160,-29 14 192,0-14 224,-29 15-288,-14 14-64,-1-14-288,-14 14-96,-1 15 96,-13-15 64,14 15-352,-1 0-32,16-15-448,0 15-96,14-15-832,0 0-384,28 0-1216,16 0-511,0 1-1377</inkml:trace>
  <inkml:trace contextRef="#ctx0" brushRef="#br0" timeOffset="4902">33795 12059 13184,'0'59'4927,"-30"-30"-2687,-57 29-1568,58-28 1248,-1-1-1248,1 0-320,0 0-1472,0 0-544,87-58-2144,30-29-895,-1 29-1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1-27T22:33:18.356"/>
    </inkml:context>
    <inkml:brush xml:id="br0">
      <inkml:brushProperty name="width" value="0.175" units="cm"/>
      <inkml:brushProperty name="height" value="0.175" units="cm"/>
      <inkml:brushProperty name="color" value="#ED1C24"/>
    </inkml:brush>
  </inkml:definitions>
  <inkml:trace contextRef="#ctx0" brushRef="#br0">23561 12818 7296,'-15'0'2816,"15"0"-1536,0 0-1504,0 0 1696,0 14-384,0 0-96,0-14-64,0 15-544,-14 0 127,14-15 129,0 14-64,0-14-32,0 15-32,14-15 0,-14 15 0,15-15 0,-15 0 0,15 0 0,29-15-64,0 0-32,28-14 32,-28 14 64,0 1-96,14-16 64,74-28-128,14-14-32,0-2-64,14-28 0,16 14-128,-30 16-32,0-16-32,-30 30-64,1-1 32,0 16-32,-29-1 64,-16 14 32,-14 16 32,-14-1 64,-14 0-96,-1 15 0,0-14-32,-15 14 32,-14-14 0,16 14 32,-16 0-64,0 0 32,-16 0-768,16 0-256,-14 0-960,0 0-320,-1 0-4127,0-30-1857,15 1 4160</inkml:trace>
  <inkml:trace contextRef="#ctx0" brushRef="#br0" timeOffset="-698">23824 12218 8448,'0'-15'3232,"0"1"-1728,0-1-1184,0 15 800,0 0-256,0-14-32,0 14-193,0 0-63,0-15-320,0 15 32,0 0 64,-14 0 0,14 0 32,-15 0-64,0 15-32,1-15-160,-30 29-96,15 0 0,0 15-32,-1 14 0,1 1 64,-15-16-32,15 16 64,-15-1 64,15 1 128,-15-16-128,15 1-32,0-15-128,0 15-32,14 0 32,1 0 0,-1-15 64,15 0 96,0-14 0,15 14 64,-1-14 0,1 14 32,-1-15-64,16 1-32,-16-1-32,15 1 0,1 14-64,28-14 32,0 14-64,1-14 64,-15-1 0,14 1 32,0-1-224,-14-14-64,-15 0-864,1 0-352,-1 0-1344,-15-14-575,-14-1-1537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1-27T22:33:29.633"/>
    </inkml:context>
    <inkml:brush xml:id="br0">
      <inkml:brushProperty name="width" value="0.175" units="cm"/>
      <inkml:brushProperty name="height" value="0.175" units="cm"/>
      <inkml:brushProperty name="color" value="#ED1C24"/>
    </inkml:brush>
  </inkml:definitions>
  <inkml:trace contextRef="#ctx0" brushRef="#br0">12861 17708 7296,'15'-14'2720,"-30"0"-1472,30-2-1024,-15 16 640,0 0-160,0-14-32,0 14 0,0 0-32,14 14-352,-14-14 192,15 16 128,-15-2-129,0 15 65,0 30-192,15-15-32,-15 28-128,0-14 32,14 1-128,-14 0-64,0-16 0,0-14-32,14-14 128,-14-15 64,16-15 0,-2-14-32,0-14-96,1-1 32,14-14-128,1 14 0,-2 0 96,16 14 32,-14 2-32,14 12 32,-1 32 64,-14 12 128,30 16 64,-30 14 32,15 1 0,-15 14 0,0-15-64,1-14 32,-2-14-128,16-2 32,0-28 128,14-14 64,1 0-160,0-30-96,-1-15-32,-14 1 32,0-1-32,-16 1 0,-13 0-32,0 0 0,-15 14-416,-15-15-128,0-14-1280,15 0-576,0 0-3263,0 0-2081,0 0 3264</inkml:trace>
  <inkml:trace contextRef="#ctx0" brushRef="#br0" timeOffset="507">14482 17110 7936,'-14'0'2976,"14"14"-1600,-30-14-1184,16 0 704,-1 15-256,1 0 0,14 14 0,-15 30 0,15-1-352,-15 15 191,15 0 129,0-15 32,0 0 96,15-14-352,-15 0-128,15 0-256,-1 0 0,1-15 0,-1-14 0,-14-1 128,15-14 64,0 0 0,-1 0-32,15-14-192,1-16 32,-1 16 0,0-16 64,0 30-32,-14-14-32,14 28 288,-14-14 128,-1 15 0,1 14 64,-1 1-256,-14 14-64,15-16-96,-15 16 32,15-14-128,-1-2-64,-14 16-864,15-29-384,-1 0-384,1-1-159,0-28-577,-1-1-288,15-14-960</inkml:trace>
  <inkml:trace contextRef="#ctx0" brushRef="#br0" timeOffset="996">15110 17709 7680,'0'14'2880,"0"1"-1536,-15 0-864,15-1 832,0 1-480,0-1-96,15 16-224,-15-16 0,14 1-289,1-1 65,0 16 128,-1-30-32,0 14 32,1 1-160,0-15-96,14-15-64,0-14 0,1 0 0,-2 0 32,2 14-224,14-14 0,-15 0 32,29 14 96,1 0 0,-1 15-32,-14 15 96,14 0 64,0-1 352,-14 30 224,0 0-192,-14 29 32,-2-15 0,2 15 32,-16 0-64,-14 0 0,0 0-288,-14 0-96,-1 0-96,-14-15 32,-1-14 64,2-15 64,-2-29-96,1 0-32,0-14-96,-1-15-32,2-15 32,13-15 0,30-14 0,-1 0 0,16 0 0,13-14 64,1 14-384,-1 0-192,1 15-928,15-1-416,-16 1-2495,31-15-1025,-2 14 960</inkml:trace>
  <inkml:trace contextRef="#ctx0" brushRef="#br0" timeOffset="1938">17941 17110 7808,'0'0'2976,"0"0"-1600,-14 0-832,14 0 864,0 0-384,-15 0-32,15 0-225,0 0-95,-14 0-352,14 0 0,-15 0 32,15 15-128,-29-15 32,0 14-96,-1 16 64,-13-16-128,13 15 0,1 1-32,0-1-64,14 0-64,15 0-32,0-14 64,30 14 0,-1 0 96,-15-14 32,16-1-32,13 16 32,-28-16 416,14 1 288,0-1 32,-14 1-32,0 0-160,-15 14 0,14 0-224,-28-14-96,14 14-160,-15 0-64,0-14-96,-28 14-32,13-15-544,-13 1-256,13 0-832,16-15-384,-15 14-2367,29-28-1057,0-1 1280</inkml:trace>
  <inkml:trace contextRef="#ctx0" brushRef="#br0" timeOffset="2388">18627 17110 7552,'0'-14'2880,"0"14"-1536,-15 0-864,15 0 768,-14 0-32,14-15 64,-15 15-161,15 0 33,-14 0-640,-1 0-96,-14 0 32,14 15-128,-14-1 0,14 0-192,-14 30-32,0-14-96,14 14-96,1 14 128,-1-14 32,15-15 0,0 14-64,15-28 32,-1 0 32,1-15-32,0-15-32,-1 15 96,15-15 64,-14-13-64,0 13-64,14 0 0,-15 1 32,1-1-32,0 30-32,14-15 32,-15 29-32,16 0 0,-1 0 0,0 0-96,15-14 0,-15 14-1568,0-15-640,0 2-3007</inkml:trace>
  <inkml:trace contextRef="#ctx0" brushRef="#br0" timeOffset="3516">19255 17008 7680,'-15'15'2880,"15"-15"-1536,-14 15-160,-1-15 1152,15 14-449,0-14-63,0 14-256,0-14-128,15 0-768,14-14 32,14 14 32,1-14-384,15-1-128,-1 15-128,1-15-96,-15 1-1184,28-1-480,-13 0-2144,-1-13-831,1-2-321</inkml:trace>
  <inkml:trace contextRef="#ctx0" brushRef="#br0" timeOffset="3259">19751 16644 7808,'0'-30'2880,"0"30"-1536,0-14-928,0 14 768,0-15-128,0 15 96,-15-29-97,15 29 65,-14-15-608,-1-14 128,1 15 96,-1-1-192,-29 0-64,-14-14-256,29 0-96,-15 14-64,15 15 32,-30-15-64,45 15-32,-16-14 96,1 28 0,15 1-32,-16 0-64,16-15 32,14 44-32,-15-15-96,30 29 0,-1-14 64,30 29 0,0-15 32,0 1 64,0-1-32,14 1 64,-14-1-64,0 0 64,-1-14-64,-13 0 64,-1 0 64,0 0 64,-14 0-96,-1-1-32,-14-14-384,0 15-128,0-30-672,-14 16-160,-1-16-928,-14-28-351,0 0-2049,14-30-1056,-14 14 2848</inkml:trace>
  <inkml:trace contextRef="#ctx0" brushRef="#br0" timeOffset="4138">20408 17066 6656,'0'0'2464,"0"0"-1344,0 16-960,0-16 608,15 14 160,-15-14 128,0 0 0,15 0 64,-15 14-608,14-14 191,1-14 65,-15 14-128,15-14 32,-1-2-320,1 2-128,0 0-64,-15-16 32,14 1-32,-28 14 64,-1-29 64,0 44 64,15-14 96,-29 14 64,14 14-96,1 2 64,-16-2-64,16 30 0,-15 0-96,14 14 32,15-14-128,0 0-64,0 0-160,15-16 0,0 2 0,43-30 0,-14 0-1056,28-15-480,-13-14-2208,14-1-927,-15 2-257</inkml:trace>
  <inkml:trace contextRef="#ctx0" brushRef="#br0" timeOffset="4856">21313 16337 7808,'-15'14'2880,"15"-14"-1536,-43 0-736,28 0 928,-14 15-480,14-15-32,15 0-417,-14 0-127,14-15-256,29 1 128,0-16 64,1 1-64,13 0 32,1-15 64,-1 15 96,1-15-448,0 15-96,-14 14 96,14 1 96,-30-1 256,15 15 160,-14 15 0,-15 14 0,0-14-32,0 28-64,-15 1-128,15-15-64,-15 15 0,1 15 32,-16-1-96,2 0 0,-2 1-224,1 14-32,14-15 0,15-29 0,0 1 0,15 13 64,0-28-96,-1 14 0,1-14-32,14 14 0,1-15-928,13 1-384,1 0-992,-1 14-352,1-15-3007</inkml:trace>
  <inkml:trace contextRef="#ctx0" brushRef="#br0" timeOffset="5203">22131 17432 15616,'-59'117'5791,"59"-117"-3135,-29 88-2880,29-88 960,0 29-1088,0-29-224,0 0-1472,0 29-608,29-87-3263,-29 28-1409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1-27T22:33:28.266"/>
    </inkml:context>
    <inkml:brush xml:id="br0">
      <inkml:brushProperty name="width" value="0.175" units="cm"/>
      <inkml:brushProperty name="height" value="0.175" units="cm"/>
      <inkml:brushProperty name="color" value="#ED1C24"/>
    </inkml:brush>
  </inkml:definitions>
  <inkml:trace contextRef="#ctx0" brushRef="#br0">13693 16672 6784,'-15'0'2528,"15"0"-1344,0 0-1024,0 0 544,0 0-384,0 0-32,0 0-32,0 0 64,0 0-160,0 14 256,0-14 128,0 15-160,0-15-64,0 15-96,0-1 0,0 0 0,0 1 96,0-15 192,0 15 63,0-15-31,0 14 0,0-14-160,0 0 0,0 0-160,0-14-64,0-1 64,0 0 64,0-13 0,0-2 64,0-14 0,0-14 96,0-15-160,0-29-32,0-15 0,15 15 0,-15 0 0,14 0 64,-14 14-224,0 0-128,0 16 64,15-2 32,-15 2 64,0 28 64,0-15-32,0 16 0,0 13-96,-15 1 32,15 14-64,0 1 64,0-1-128,0 15 0,0-15 32,0 1 64,0 14-96,0-14 0,0 14 32,0 0 64,0 0-32,0 0 64,0 0-64,0 0 64,-14 0-128,14 14 0,-15-14 96,15 29 96,-14-14-128,-1 14-32,15 0 0,-14 1 0,-1-2 0,0 2 0,1-1 0,-1 0 0,15 1-96,-14-16 64,14 15-32,0-14 0,-15-1 64,15 16 0,0-16 0,0 0 0,0 2 0,0-16 0,0 0 0,0 0 0,0-30 0,15 16 0,-15-30-96,14-14 64,1 14 32,14-15 0,0 1 0,-14 29 0,-1-15-96,1 14 64,-1 16 32,1 0 64,0-1 32,14 15-32,-15 0 32,16 15-128,-16-15-64,30 14 64,-15 15 0,15-14 32,-15 14 0,15 0 128,-15 1 64,0-16-160,-14 15-64,14 0-800,-14-14-320,14 0-1312,-14-15-575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1-28T11:18:08.344"/>
    </inkml:context>
    <inkml:brush xml:id="br0">
      <inkml:brushProperty name="width" value="0.175" units="cm"/>
      <inkml:brushProperty name="height" value="0.175" units="cm"/>
      <inkml:brushProperty name="color" value="#ED1C24"/>
    </inkml:brush>
  </inkml:definitions>
  <inkml:trace contextRef="#ctx0" brushRef="#br0">18540 8410 9600,'-29'-88'3584,"14"73"-1920,-14-14-2080,29 29 480,-29-29-384,14 0-32,-29-15 320,15 0 224,-15-14-64,-14-15 512,14 29 192,-14-14 127,-15 14 65,-15 0 0,-29 0 0,-14 0-64,-15 15-32,-44-29-256,-14 43-64,-30-14-160,-28 29 32,-30 15-256,-15 14-128,-29 44-160,-29 44 32,0 14-128,-14 59-32,-30 14 0,30 59 128,-1 29-32,0 29 32,16 29 64,28 1 64,15 28 32,43 1 32,30-15-64,29 14-64,44 15-64,29 1 32,29 42 32,44 16 0,73 29 128,44 0 160,29 14-96,73 1-32,44-30-352,58-44-192,15-29 32,58-43 128,146 28 128,15-58 64,14-43 160,44-59 64,29-44-64,30-59-96,29-57 192,14-45 160,15-87-128,0-43 0,-15-45 288,15-87 128,0-44-96,-15-44 64,0-14-224,-14-44 0,-29 0-256,-30-15-32,-58 29-64,-73 1 32,-29-15 0,-74 29 32,-57-15 64,-45 15 32,-43 0-96,-73-15-32,-58 30-192,-74-30 0,-73 30 32,-87-15 96,-59 15 288,-58-15 160,-73 14-96,-43 1 32,-30 44-320,-59-16-128,-28 45-96,-44 0 0,-30 43-128,-43 59-64,-15 73-480,-29 116-192,-15 118-1888,-29 145-768,-14 132-3199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1-27T22:35:24.287"/>
    </inkml:context>
    <inkml:brush xml:id="br0">
      <inkml:brushProperty name="width" value="0.175" units="cm"/>
      <inkml:brushProperty name="height" value="0.175" units="cm"/>
      <inkml:brushProperty name="color" value="#ED1C24"/>
    </inkml:brush>
  </inkml:definitions>
  <inkml:trace contextRef="#ctx0" brushRef="#br0">14670 11241 6144,'0'0'2368,"0"-15"-1280,0 15-864,0-14 576,0 14-416,0 0-128,0 0-160,0 0-96,0 0 32,0 0-32,-14 0 0,14 0 192,-14 0 192,-1 0 160,0 0 64,1 0 96,-1 0 32,0 0-32,-13-15 32,-2 15-129,-14 0 1,15 0-128,-14-14 32,13-1-160,-14 15 32,15-15-160,-14 15 32,-1 0-160,-15-14 0,1 14-32,-30 0 32,1 0 0,13 0 32,-13 0 64,0 0 32,-1 0-96,-29 0-32,30 0 32,-15 0 64,-1 14-32,1-14 64,0 15 0,-15-15 96,15 0-160,-15 15-96,15-15 32,-1 14 64,-27-14-64,12 15 0,2-1-32,-1 1-64,-14 0-64,-1 14-32,-14 0 128,15 0 32,0 15 0,-1 0 32,0 0-64,16-1 64,-1 1 0,15 0 96,-1 14-32,-13-14 64,14 14-64,14-14 64,15 0-128,0 0-64,29 0-96,-14-15 32,29 15-128,0 14 32,-1 15 64,30-15 32,-14 1 32,-1 14 0,15-15-160,15 15 32,-15-14 64,14 14 96,16 0-64,28 0-64,0-15-32,1 15 96,14-15 0,15 1 32,-1-16 0,44 1 0,1 15-96,-1-30 64,30 0 32,14 0 64,-14 0-96,28 1 0,16-16-32,-31 1 0,46-1 128,-16 1 32,15-15-32,0 15-64,0-1-64,29 15 32,1-14 224,-31 14 128,104-14 32,-60-1 32,16-14 0,-16 15 0,-14-15-128,15 0 0,-14-15-160,13 1 0,-14-15-32,-29 14-64,15 0 32,-15-14 32,-29 0-32,14 0-32,-14 0 32,-15-15 32,-14 0-32,-1 15-32,0 0 32,-14-15 32,-28 0-32,-2 15 64,-14-15 0,0 0 32,0 1-64,-14-1-64,0 0 96,-15 0 0,-30 0 32,16 1 64,-30-1-32,1 0 64,-16-14-64,0-1 0,-14 1-96,-14-1 32,0 1-64,-1-15-32,-14 15 96,-15-15 0,-14 14 32,-1-14 0,0 15-64,-13-15 32,14-15 0,-16 30 32,-14-15 64,-14 15 96,-14-1-64,28 1-64,-14 14 0,0 0 32,-15 0-256,-14 1 0,-1-1 128,1 15 128,-44 14-32,-1-14 0,16 29-96,-30-15 32,0 15-64,-14 15 64,-30-15-128,1 29-64,-44-29-576,-1 29-288,-43-14-992,14 14-416,-29-29-1568,1 0-703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1-27T22:35:31.266"/>
    </inkml:context>
    <inkml:brush xml:id="br0">
      <inkml:brushProperty name="width" value="0.175" units="cm"/>
      <inkml:brushProperty name="height" value="0.175" units="cm"/>
      <inkml:brushProperty name="color" value="#ED1C24"/>
    </inkml:brush>
  </inkml:definitions>
  <inkml:trace contextRef="#ctx0" brushRef="#br0">17912 8044 7040,'-14'0'2720,"14"0"-1472,0 0-1472,0 14 448,0-14-96,0 14 64,14 1 192,-14 14 96,15-14-256,0 14 352,-1-15 160,1 2 352,0-2 96,-1 0 287,-14-14 129,0 0-608,0-28-160,0 12-320,-14-12-64,-1-16-128,0-14 32,1 14 0,14-15 32,-15 16-352,0-1-96,15 14-32,0 1-64,0 0-160,15 0-64,0 14-480,14 1-256,14-1-320,1 15-64,0 0-479,14 0-161,-14 0-2016</inkml:trace>
  <inkml:trace contextRef="#ctx0" brushRef="#br0" timeOffset="277">18686 7650 8832,'0'-15'3328,"0"15"-1792,0-14-1376,0 14 704,15-15-416,-15 1-32,0-1 64,15-14-1,-30 14-255,15 1 224,-15-16 160,15 30 96,-14-14 128,14 14-448,-29 14-224,14 16-96,1-1 0,-1 0 32,15 15 32,0-15-160,0 15-32,15-15 96,29 15 32,-16-30-512,31 1-224,0 0-1184,13-30-447,-14 0-2433</inkml:trace>
  <inkml:trace contextRef="#ctx0" brushRef="#br0" timeOffset="914">19154 7242 5632,'0'0'2176,"0"0"-1152,15 14-288,-15 1 768,15-15-352,-15 15-96,29-15-256,15-15-128,-1 0-352,16 1-128,-1-15-64,15-1-224,-29-13 0,14 13-384,-14 1-192,0 0-64,-15 14 64,0-14 192,1 15 224,-16 14 224,1 0 512,-1 0 256,1 14 64,0 1 0,-15-1-32,29 1 64,0 0-97,0-1 1,15 1-32,-15-1 32,15-14-64,-15-14 64,0 14-224,0-15-32,1-14-288,-16 14-64,1-28-64,-1 13-64,-14-13-544,0-1-288,0 0-352,0 15-128,-14 0-927,14-1-321,0 16-1760</inkml:trace>
  <inkml:trace contextRef="#ctx0" brushRef="#br0" timeOffset="534">19183 6424 7040,'0'29'2624,"0"0"-1408,15 30-928,-15-16 704,29 16-320,15 14-64,-15-15-224,0-14 0,0 29-224,15-14-96,-15 13 32,15-13 64,-15 14 64,0-15-672,-14 0-256,0 1-768,-1-30-288,-14 1-704,-14-16-1184,14 0 1120</inkml:trace>
  <inkml:trace contextRef="#ctx0" brushRef="#br0" timeOffset="1201">20716 6994 9216,'0'15'3520,"0"-15"-1920,14 15-896,-14-15 1055,0-15-223,0 15-32,0-15-128,0-14-96,-14-30-672,0 16 0,-1-30 32,-14 0-352,-1 0-160,16 15-64,-15 14 0,29 0-800,-15 15-320,30 0-2624,14-1-2463,0 1-1313,15 0 3840</inkml:trace>
  <inkml:trace contextRef="#ctx0" brushRef="#br0" timeOffset="1521">21095 6484 8704,'0'43'3328,"0"1"-1792,15 0-1088,-15-29 896,0-1-448,0 15-33,14-14-95,16-15 0,-16 14-416,16-14 288,-16-14 192,15-16-160,-14 2-64,14-16 0,-14 0 64,13 14 64,-12-13 96,-2 28-320,0-14-128,1 29-32,0 0 0,-1 15-96,16 14 0,-16-14-160,16 28 0,-2-28-448,2 14-256,-1-14-1440,-14-1-608</inkml:trace>
  <inkml:trace contextRef="#ctx0" brushRef="#br0" timeOffset="2774">22760 5783 4992,'0'0'1824,"0"0"-960,-15 0-160,15 0 736,0 0-160,0 0-32,0 0-576,0 15-160,0 0-320,0-1 0,15 15 32,0 15 32,-1 0 0,1-15 0,-1 15 64,1-15 192,-15-14 128,15-1 223,-15-14 193,0-14-384,0-15-128,0-15-320,0 0-96,0 0-64,-15-14-64,15-1 32,0 1 32,0 29-192,0 0 32,15 14-32,-15 0-32,14 30 128,1 0 0,14-1 32,-14 15 64,14-14-32,0 29 64,15-30-64,-15 16 64,15-1-832,0-15-384,-1 16-991,1-16-353,-15 15-1856</inkml:trace>
  <inkml:trace contextRef="#ctx0" brushRef="#br0" timeOffset="3049">23489 5564 6656,'-15'15'2528,"15"-15"-1344,0 29-736,-14-15 704,14 16-448,14-1-64,-14 0-96,15 1 32,14-16-320,30 0 288,-1-14 160,1-14-161,13-15 33,-13 0-224,-16-15-32,-13 0-64,-1-14 64,-14 14-512,-15-14-256,0 14-1695,-15 0-737,15 0-1344</inkml:trace>
  <inkml:trace contextRef="#ctx0" brushRef="#br0" timeOffset="3333">23767 4645 8064,'15'29'3072,"14"29"-1664,0 60-1216,0-75 640,0 30-320,1-15-32,14 30-224,-1-15 0,1 0-160,-15 0-64,29-14 0,1-15-1440,-15-1-576,-1-28-1824</inkml:trace>
  <inkml:trace contextRef="#ctx0" brushRef="#br0" timeOffset="3591">24102 4572 9856,'0'59'3680,"14"-30"-1984,1 59-1216,0-45 927,29 30-639,-1-14-160,16-1-320,13 15-128,-13-15-64,0 1-96,-1-1 96,-14-14-1408,0 0-607,-16 14-3009</inkml:trace>
  <inkml:trace contextRef="#ctx0" brushRef="#br0" timeOffset="-3223">13212 9401 4096,'-29'-15'1568,"14"15"-832,1-15 64,-1 15 640,15-14-160,-14 14 64,14-15-352,0 15-64,-15 0-512,15-14-32,0 14-32,0 0-192,0 29-32,0 0-64,29 29 32,0 1 0,15 28 32,0 16-64,0-1-64,0-15 32,-1-14-32,1 0 0,-15-14 64,1-15 160,-15-15 128,-1 0 224,1-14 191,-1-15 1,-14-15 96,0 0-288,0-14 0,0-29-288,-29-1-32,-15-14-128,0 0-96,-29-14 0,0-1 32,15 1-96,14-1 0,0 0 32,0 1 64,15 14-32,0 14 64,14 1-64,-14 14-32,29 1 96,-14 13 0,-1 1-128,15 15-32,0-1-64,0 15 96,15 15-64,14-1 32,15 15 64,14 1 0,15 28 0,0-14 0,0 14-96,-15-14 64,1 0 32,14-1 0,0 1 0,-14 0 64,14 0-448,0 0-224,-15 14-1184,15 0-415,-15 15-2689</inkml:trace>
  <inkml:trace contextRef="#ctx0" brushRef="#br0" timeOffset="-2267">14190 9737 6272,'0'0'2368,"0"0"-1280,0 0-640,0-14 640,0 14 96,0 0 64,0-15-128,0 1 32,0-1-641,0 0 193,0-14 64,0-15-32,0-29 0,0 0-32,0-29 32,0 0-288,0-15-96,0 15-128,-14-15-64,14 15-96,0 0 32,-15 29-64,15 15-32,0 14 96,0 15 64,0 14-64,0 0-64,15 45-160,-1 13 0,0 16 0,16-1-32,28 15 32,0 0 96,1 0 0,14 0 32,-15 0 0,0 0 64,-14-14-256,0 13-32,0-28-640,0 29-320,0-14-1152,14-1-511,0 30-1825</inkml:trace>
  <inkml:trace contextRef="#ctx0" brushRef="#br0" timeOffset="-945">15519 8832 7808,'-14'0'2976,"14"0"-1600,-15-14-896,0 14 832,15-14-416,-14 14-32,14 0-384,-15 0-129,1 14-191,14 0-64,-15 1 32,0 0-64,15-1-64,-14 16 96,-1-1 0,15 0-128,0 15 32,0-15-64,0 15-64,15-1-64,-1 1 32,-14-14 96,15-2 96,14 2 64,-14-16 96,-1 1 192,1-30 64,14 15-32,-14-28 64,-1-2-192,15 1-96,1 0-192,-1-1 0,-15 2 0,16-2 0,-16 16 0,1-1 0,-1 0 0,1 15 64,0-14-192,-1 14 32,1 14 32,-1-14 96,16 30 0,-16-16-32,15 16-64,-14-2-32,14-13-32,0-15 96,1-15-64,-1 1 32,0-15 64,0-15 64,-14 0-32,14-14-32,-14 14-64,-1 0 32,1 15 96,-15 0 32,14 14-320,1 1-96,-15 28 288,15 16 160,14-2-32,0 2 0,0-1 32,0 0 0,1 1 0,-1-16 0,15 0 192,-15-14 192,0-14-128,0-15 32,0 0-256,-14-1-32,14-14-128,-14 16-96,14-2-32,0 16 0,0 14 96,30 0 0,-15 29 32,28-14 64,-13 13-96,-15 16 0,-1 0 160,1 14 64,-15 16 192,-14 13 96,-15-14-128,0 0-32,-15 14-128,-14-28 32,-15-15 288,1-1 160,13-27-224,-13-16-32,13-30-224,1 1-128,0-30-128,29 1 32,0-15-32,0 0 0,15 0-704,28-14-320,1-15-1408,15-16-640,-16-13-2431</inkml:trace>
  <inkml:trace contextRef="#ctx0" brushRef="#br0" timeOffset="5130">18526 10148 5376,'0'0'2016,"0"0"-1088,0 0-320,0 0 736,0 0-448,0 0-128,0 0-160,14-14-96,16-1-256,-1 0-160,44-28 0,-15 14-288,16-30-32,-16 1-288,30 14-96,-16 1-96,16-1-64,-15 14 288,0 16 192,-15-16 192,0 30 128,1-14 288,-15 28 96,-15 1 352,0 0 160,0-1-224,1 16-64,-1-16 32,0 16 32,0-16-96,0 0 32,1-14-1,14 0 1,-16 0 0,2-14 0,-1 0 0,-14-2 0,-15-12-160,0 13-32,-15 0-64,0 1 0,1-1-128,-16 15-96,2-15-160,-2 30-64,16-15-768,-16 0-224,16 0-1184,14 0-479,0 0-2177</inkml:trace>
  <inkml:trace contextRef="#ctx0" brushRef="#br0" timeOffset="4718">19169 9346 6144,'0'0'2368,"0"0"-1280,0-15-288,-15 15 800,15-14-256,0 14-64,-15-15-448,15 0-192,-14 1-352,-1-15-1,-29 14 129,15-14-160,-29 14-64,14-14-32,0 14-32,-14 15-64,14 0-64,0 0 96,0 0 64,15 15-224,0 14 0,0 0-64,29 15-32,-15-15-32,44 30 32,1-1 96,43 1 32,-30 14 32,30 0 64,0 0 32,0-15 32,0 0-64,0 15-64,0-29 96,-14 14 0,-15-14 96,-1 0 96,-14-15-480,-29 0-256,16 1-831,-61-30-321,16 14-1568,-15-14-2016,1 0 1472</inkml:trace>
  <inkml:trace contextRef="#ctx0" brushRef="#br0" timeOffset="5480">20439 9608 8320,'-15'0'3072,"15"0"-1664,-29 0-448,29 0 992,-15 0-289,15 0-31,-14 0-448,-1-14-96,15-1-608,0 0 64,-15-29 32,15-14-320,0 0-128,15 0-96,-15-1-32,0 0-864,15 16-288,-1-1-1056,15 15-416,15-15-2591</inkml:trace>
  <inkml:trace contextRef="#ctx0" brushRef="#br0" timeOffset="6390">21737 8761 6144,'-15'-29'2368,"15"29"-1280,0-14-512,0 14 736,0-15-320,0 15-96,0 0-96,0 0-32,0 0-416,0 0 64,-14 0 32,14 15-97,-15 14-31,0-15-192,1 30-96,14-15 0,-14 15 32,14-15-32,-15 15 64,15 0 0,15-15 32,-15 0 0,14-14 64,-14 0 96,14-15 64,-14-15-96,15 0-96,0 1-64,-1-15 0,1 14-224,14 0 32,-14-14 32,14 29 32,-15-14 160,16 14 64,-1 0-64,0 0-96,1 0 0,13 0-32,1 0 0,-1 0 64,1 0-1024,15 0-448,0 0-3615</inkml:trace>
  <inkml:trace contextRef="#ctx0" brushRef="#br0" timeOffset="7308">23270 7886 7040,'-30'-15'2624,"30"15"-1408,-14 15-928,14-15 704,0 14-480,0 1-32,14 14-96,-14 1 0,30 13-192,-16-14 224,16 15 128,-16 0-32,0-15 96,2 0 31,-2 1 1,0-2-96,1-12 64,0-2 32,-15 0 64,0-14-320,0 0-128,0-14-160,0-16-96,0 16 32,0-30 32,0 0 32,0 0 96,14 1-160,-14 28-32,0 1-64,15-1 0,14 15 0,-15 0-64,2 0 288,-2 15 128,0-15-128,16 14-96,-1 1-32,0 14 32,-15-15-256,16 2-96,-1-2-1120,0 0-512,1-14-2271,-2-14-2177,16 0 2176</inkml:trace>
  <inkml:trace contextRef="#ctx0" brushRef="#br0" timeOffset="7627">24147 7754 8448,'-15'59'3232,"15"-59"-1728,15 73-1248,-15-44 672,14-15-128,-14 1 64,30-1-65,13-14 1,1 0-448,0-29 0,-15 15 64,0-15 128,-14-1 64,0 16-256,-15-15-64,14-1-32,-28 1 0,-30 0 64,29 14 128,-14-14-256,0 29-96,0 0-160,-1 15-32,1-1-736,15 1-224,14 0-1536,0-15-639,14 0-1569</inkml:trace>
  <inkml:trace contextRef="#ctx0" brushRef="#br0" timeOffset="8011">24832 7448 8192,'0'28'3072,"15"16"-1664,-15-14-1024,0-16 832,15 0-160,-1 2 32,1-16-129,14 14 33,-14-14-544,-1 14 224,1-28 192,-1 0-192,1-16 0,0-14-256,-15-14 0,14 14-192,-14 0 32,0 15 128,0 0 64,15 43-160,-15 16-224,14-1-64,1 14 0,14 1 0,0-29-512,1 14-128,13-14-1504,1-30-704,-15-14-2879</inkml:trace>
  <inkml:trace contextRef="#ctx0" brushRef="#br0" timeOffset="8401">25795 6996 10752,'-43'0'4032,"28"14"-2177,15-14-1375,0 14 928,0-14-352,0 0 0,15 0-384,14 0-160,15 0-288,-15-14-224,15 0-96,-1-16-1216,30-14-544,-14 0-3583,14 0-1793,-29 1 3520</inkml:trace>
  <inkml:trace contextRef="#ctx0" brushRef="#br0" timeOffset="9540">26789 6630 5632,'-15'15'2176,"15"-1"-1152,15 1-832,-15-15 544,15 0 192,-1 0 128,1 0-128,-1 0-32,-14 0-480,0-29 96,15 14 128,-15-14 64,-15 14 63,1-14-287,-1 0-128,-14 0 0,0 14 0,14 1 192,-14-1 32,0 15-160,0 15-96,14 14-160,-14 0-128,29 29-96,-15-14 32,15 14-32,15-14 0,-1 0 64,30 0 0,15-30 128,-1 1 64,15-15-64,-15-15-96,1-14-512,-15-15-224,-1-14-352,1 0-96,-15-1-479,-14 16-193,14-1-768,-14 15-288,-15 14-864,0-29 2240,14 15 2624,-14 0 1376,0 14-352,0 15 288,15 0-800,-15 0-896,15 15-64,14-1-96,-15 1-64,16 29 32,-1-15-32,0-14 95,15 14 1,-15 0 96,0-29 32,0 0 32,-14 0-288,14-29-64,-14 0-96,14-1 32,-14 1-64,-1 0 0,-14 0-160,0 14-32,15 1-32,-15 14 32,0 14-224,0-14 32,0 15 32,0-15 96,14 14-64,-14-14 0,15 0 160,-1 0 160,1-14-160,0-1 0,-15 1-64,14-16 32,1 1 0,14 0 32,-14 14 0,-1 1 64,1-1-96,-1 15 0,1 15 96,0 14 32,14-14-96,-15-1-32,16 1-192,-1-1 0,0 1-1088,15-15-512,-15-15-448,15 15-160,-15-14-1951,0-15-1793,0-1 2368</inkml:trace>
  <inkml:trace contextRef="#ctx0" brushRef="#br0" timeOffset="9999">28438 5872 9344,'0'29'3520,"0"29"-1920,15 44-1248,-15-58 896,14 14-609,15 1-95,1-1-352,28 1-64,-14-1-64,14 0-64,1 1 96,-30-30 352,15 0 192,-15-14 96,-15 14 96,1-29-32,-15 0 64,0 0-288,-29-29-96,0 0-256,-30-15-160,15-15-32,-29-14 32,30-14-256,-16-15-96,30 14 64,-15 30 128,30-15-96,-1 29 64,15-14 0,0 14-32,15 15 32,-1-1 0,15 16 0,15-1 96,0 30-64,0-1 32,0 1 256,-1 14 128,-13 0 320,-16 15 224,-14 0-160,-14 0-32,-16 0-320,1-1-64,0-14-160,-15-14-32,30 0-1088,-16-30-448,16-14-1568,14-15-608,29-14-1919</inkml:trace>
  <inkml:trace contextRef="#ctx0" brushRef="#br0" timeOffset="10887">28876 4879 8960,'14'44'3328,"16"-15"-1792,14 29-1152,-30-28 832,0-1-288,30 14-1,0 16-223,0 14-64,0-15-352,14 16-96,-14-16 0,0 0-32,-15-14 0,0 0-32,1-30 64,-16 1 32,-14 0 32,0-15-352,-14-15-160,-30-14-224,0-1-64,0 16 160,0-15 160,0 14 64,0 15 0,16-14 192,-2 14 32,1 0 64,14 0 64,1 0-160,14 0-32,14-15 64,16-14 32,14-15 32,28 15 0,2-15-160,-2 15-32,2-15-128,-16 15-32,-14 14-32,-16 1 64,2-1 192,-1 0 64,-14 15 128,-1 0 32,1 15 256,-15-15 128,15 15-160,-1-1-96,0 1-64,1-15 32,0 15 32,-1-1 32,16-14-192,-30 0-64,14 0 0,16 0 64,-16-14-32,0-1 64,16-14-64,-1 14 0,0-14-192,1-1-32,-2 2 32,2 13 0,-16 15-64,1 0 64,-15 15 32,15 13 0,-1 16-96,1 15 64,0 0 32,13 13 64,-13-14-32,14 16 64,-14-16-64,-15 0 64,15 1-64,-15-1 64,0 1-64,0-1 64,-15 0-64,0 16-32,1-16 96,-16 0 0,2-14-32,-2-15-64,16-14 448,-16-1 224,-14-28 32,30-16-32,0-14-448,28 1-192,0-16-128,16-13-32,28-2 0,0-13 0,16-15-352,-2-1-64,16 16-1088,0 14-448,-16-15-2655,-13 30-1121,0 0 1440</inkml:trace>
  <inkml:trace contextRef="#ctx0" brushRef="#br0" timeOffset="11905">23926 9900 7808,'15'-29'2976,"0"14"-1600,-15 1-960,0 14 704,0 0 64,0-15 64,0 15-257,-15 0-63,0 0-512,-13 0-32,-16 15-32,-14 14-288,-1 0-64,0 15-128,15 0 96,1-1 64,14 16 64,14-15-128,0-15-32,1 0 32,28 0 0,1-29 224,0 0 128,14 0 96,14-29 96,-13 0-224,14 14-32,0-14-128,0 0-96,-1 14-96,1 1 32,-1 14 32,-13 14 0,28 15 64,-14 15 96,29 0 0,0 0 0,0 0-32,0 14 0,0-14-416,-14-15-224,-16 0-928,1 0-352,-1-14-2879,1-1-1985,0-14 2784</inkml:trace>
  <inkml:trace contextRef="#ctx0" brushRef="#br0" timeOffset="12323">24832 9418 9344,'-14'0'3520,"14"14"-1920,14 1-1504,-14 0 672,16-1-256,12 16 95,2-1-31,14 0-64,0 0-256,-16-14 32,31-1 128,-30-14 192,15 0 160,-15-14-256,0-1-64,-14-14-192,0-15-96,-1 15-224,0-15-96,1-14-864,0-1-352,-15 1-1567,14 0-577,16 14-800</inkml:trace>
  <inkml:trace contextRef="#ctx0" brushRef="#br0" timeOffset="12605">25810 8980 7552,'30'15'2816,"-30"-15"-1536,14 15-576,-14-1 896,0-14-544,15 0-128,-1 0-417,-14 0-95,15-14-224,-15-1 96,0 15 32,0-15 192,0 1 64,0-1 64,-29 15 0,0 15-96,-1-1 0,1 1-160,-15 29 0,15 0-288,0 14-64,29 0-96,15-14 0,28 0 64,1-30 64,15 1-96,14-30 0,14 1-384,1-15-160,0-1-448,-15-28-192,-15 14-608,1 15-191,-16-15-1121,-13 15-416,13 0 416</inkml:trace>
  <inkml:trace contextRef="#ctx0" brushRef="#br0" timeOffset="12870">26570 8747 8960,'-15'0'3424,"15"0"-1856,0 0-1280,0 0 800,-15 15-256,15 14-33,0-14-63,0 13-96,0 16-320,0-14-64,15-1-32,0-14-32,14-1 32,-15 0 64,16-14 64,-1 0-160,0 0-128,0-14 96,0 0 32,1-16-64,-16 1-32,15 0-32,-14-1-64,-15 2 32,15-16-32,-15 14-704,14 1-320,-14 14-1056,15-13-351,-1-2-2305</inkml:trace>
  <inkml:trace contextRef="#ctx0" brushRef="#br0" timeOffset="13212">27255 8396 8320,'15'15'3168,"-1"0"-1728,-14-1-1120,15-14 800,-15 0-384,15 0-32,-15 0-224,14 0-33,1-14-255,-1 14 160,-14-15 128,0 0 64,-14 1 32,14-1-224,0 0-64,0 1-160,-15 14-32,15 0 96,-14 0 32,-1 29-32,0 0 32,1 29 64,-1-14 64,15 15-96,15-16 0,-1 1-96,30 0 0,15-30-32,-1 2 0,0-16-224,-14-16-64,15-12-928,-16-2-416,-14-14-1599,15 1-737,-15-1-608</inkml:trace>
  <inkml:trace contextRef="#ctx0" brushRef="#br0" timeOffset="13551">27693 7419 10880,'0'0'4128,"0"0"-2241,0 14-1791,0-14 832,15 15-192,-15 0 32,14-1-64,0 15-64,1 15-320,0 0-64,14 14-32,0 15-32,1 0-32,-2 0-32,16-14 0,0-1-64,-14 1 32,13-30-928,-14 15-288,15-15-1856,-14 0-799,-2-14-993</inkml:trace>
  <inkml:trace contextRef="#ctx0" brushRef="#br0" timeOffset="13879">28481 8878 16895,'0'0'6336,"-29"0"-3456,58 0-3200,-29 0 1056,0 0-608,0 0-64,29 0-32,0 0 32,-29 0-32,30 0-736,-30 0-288,0 29-2144,0 0-896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1-27T22:35:49.044"/>
    </inkml:context>
    <inkml:brush xml:id="br0">
      <inkml:brushProperty name="width" value="0.175" units="cm"/>
      <inkml:brushProperty name="height" value="0.175" units="cm"/>
      <inkml:brushProperty name="color" value="#ED1C24"/>
    </inkml:brush>
  </inkml:definitions>
  <inkml:trace contextRef="#ctx0" brushRef="#br0">23021 18482 8320,'-29'0'3168,"29"0"-1728,-14 0-704,14 0 928,0 0-576,0 0-161,-16 0-255,16 0-128,0 0-288,-14 15-160,28 14 0,-14 0-128,16 29-64,-16-14 64,28 29 0,2-15 96,-1 30 32,0-15 32,1 15 64,-2-30-32,2 0 0,-1 1 32,0-15 96,0-15 0,0-15 0,1-14-32,-1-14 0,0-1-224,15-29-64,-15 1 64,15-1 32,-15 15 0,15-1 32,-15 1 0,15 15 32,-15 14 0,0 29 0,15-15-64,0 30 32,-15 0 224,15 0 96,-15-15 64,0 0 128,15 0 0,-15-14 96,15-1-96,-15-28-64,15 14-224,-15-29-64,0 0-64,1-15-32,-2 0-32,-28-14 64,16 14-32,-32-44 0,2-43-448,14 58-224,-14 15-1056,14-1-448,0 15-1344,0-14-575,0 14-1601</inkml:trace>
  <inkml:trace contextRef="#ctx0" brushRef="#br0" timeOffset="-1651">23182 16511 6784,'0'15'2624,"0"-15"-1408,0 14-864,0 1 736,0-15-224,0 15-32,0-1-32,-15-14 32,15 15-448,0-1 192,0 1 159,0 0-95,15-15 0,-15 14 128,0-28 64,0 14 0,14-15 32,1 0-192,0-28-96,-1 13-256,0-28-64,30-44-64,-14 0-32,-1 0-96,0 29-64,-15 0 96,16 14 0,-16 1 32,1 29 64,0-1-32,-1 16 64,-14-15-64,15-1 64,0 16-64,-15-1 64,14 15-192,15 0-32,-14 29 0,29 15 0,-15 0 0,14 14 64,16 15-32,-30-29-32,1-15 32,-2 15 32,2 0-448,-1-15-160,0 0-1120,1 0-512,-2-14-1568,-13 0-671,0-1-257</inkml:trace>
  <inkml:trace contextRef="#ctx0" brushRef="#br0" timeOffset="-1049">23605 15913 8064,'-14'-44'2976,"14"44"-1600,-15-15-768,0 15 928,15 0-352,0-14-33,-14 14-159,14-14-64,0 14-512,0-15 96,0 15 128,0 0-352,0 0-160,14 0 192,-14 0 96,0 0 0,0 29 0,0 0-32,15 0 64,-15 15-96,15 29-32,-1-14-64,30 57 0,-29-14 0,14 30 0,0-16 128,15 30 96,-15-14-256,0 0-64,0-16-96,1 16 32,-16-30-64,15 14 64,-14-28-128,0-15-64,14 0-96,-29 0-32,14-14-96,1-15-32,0-1-448,-15 1-128,0-15-864,0-15-288,0 2-3839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1-27T22:35:49.506"/>
    </inkml:context>
    <inkml:brush xml:id="br0">
      <inkml:brushProperty name="width" value="0.175" units="cm"/>
      <inkml:brushProperty name="height" value="0.175" units="cm"/>
      <inkml:brushProperty name="color" value="#ED1C24"/>
    </inkml:brush>
  </inkml:definitions>
  <inkml:trace contextRef="#ctx0" brushRef="#br0">24598 17884 10112,'0'-15'3872,"0"15"-2112,0 15-1856,0 0 704,14 14-385,-14 29 33,16 1-160,-2 13-64,0 16 0,1 14-32,0-14 64,-1-30 160,1 15 192,0 0-96,-1-14 64,-14-1 64,14 0 96,2-14-96,-16 0 64,14-15-96,0-14 0,-14-1-224,30-28-64,-16-1-64,16 1-64,-2 14 32,2-15 32,-16 0 96,16 15 128,-16 0-64,1 15-64,0 0-64,13-1-96,-12 15 32,12 1 32,-13-16-896,14 15-288,-14-14-800,14 0-256,0-1-511,0-28-161,1-1-928</inkml:trace>
  <inkml:trace contextRef="#ctx0" brushRef="#br0" timeOffset="400">25692 18760 10368,'0'-29'3872,"0"29"-2112,-29 0-1281,29 14 993,-15-14-672,1 15-96,14-1-448,-15 1-96,15 0-96,0-1-64,15 15 32,-1-14 32,16 0 32,-16-15 96,15 0 96,-14 0-64,14-30-64,0 16-64,1-1-96,28 1 32,-29-1-32,0 15 0,15 15 64,0-1-32,0 15-32,-15 1 96,15 13 64,0 1-64,-15 15 0,0-16 32,-14 16 0,-1-15 0,-14-1 0,0-13 192,-29 13 192,14-13 32,-14 13-32,0-28 0,0-1 0,0 1-128,14-15-64,-14 0-288,29-29-64,0-44-96,0 15 0,44-30-608,14-14-320,15 0-1504,15-15-608,-15 0-2623</inkml:trace>
  <inkml:trace contextRef="#ctx0" brushRef="#br0" timeOffset="3372">27357 17942 7680,'29'-15'2880,"-29"30"-1536,30-1-1504,-16 1 480,0 29-256,16 0-64,-1 14 160,-14 0 32,14 1-64,0 14 608,-15-15 320,2 1 0,-2-16 95,0-13-223,-14-1-96,0-15-192,0-28-64,-14-1-192,14-14 0,-14-15-224,-2-29-96,2 15-128,14-15 32,0 0-32,14 0 0,2 14 0,-2 16-64,15 13 96,0 16 0,-14 14 32,14 0 0,-15 29 64,16 0 32,-16 0-32,1 15 32,0 0-64,-1-15-32,1 0-416,0-14-192,13 0-256,2-15-32,-1 0 192,15 0 97,-1-30 383,16 1 96,0 0 32,-16 0 64,1 0 32,-1-1 0,-13 16 64,14 14 32,-30-15 96,16 15 31,-2 0 97,2 0 32,-16 0-96,30-14-96,-14-1-64,14 0 0,-16-14 0,2 15 32,-1-16-160,14 1 32,-13 0 64,-1 0 96,-14 0-64,14-1-64,-14 1 0,-15 0-32,0 0 256,0 0 160,-15-1 64,-14 16 32,14-1-64,-28 15 32,13 15-192,-14-1-32,15 16-128,14-1-96,1 0 0,14 15-32,0 0 0,14-1 0,16-13-96,-1-1 64,30 0-32,-16-14 0,1-1 64,15 1 0,-16-15-160,1-15-32,29 1-256,0-16-64,-15 1 0,1 0 0,-1 0 288,-14-15 192,0 15 32,-15-15 96,0 0 0,-15 0 32,1 1-64,-15-1 32,0 15-64,-15 0 64,15-1 0,-14 30 96,0-14-32,-1 14 64,0 14-192,1-14-32,-1 30 64,-14-1 32,14-15 96,-14 30 96,15-15-128,-1 15-32,0-15-128,30 0-96,-15 15-32,29-15 96,0-14 0,15 0 32,0-15 0,14-15 64,1-14-96,-1 0-64,0-15 64,16 0 64,-2 0-64,-14-14 0,1 14 32,-15 0 64,-15 1-32,1 13 64,-2 1 0,-13 15 32,0-1-64,-15 0 32,0 15-64,0 30 64,0-16-128,0 30 0,0-15 32,0 15 0,0-15-96,14 0 64,1 0 160,0-14 64,13-30 64,-12-14 0,12-14-64,-13-16-32,0 1-32,-1-15 0,1-15-160,-15-14 32,0-15 0,-15 15 64,1-15-32,-30 15 64,14 14 0,2 15 32,-2 15-160,1 43 32,0 1 0,15 28 0,14 16-160,0 13 32,28 16 0,2 14 64,-1 14-32,14-14 32,1 0 0,0 0 0,0-14 0,29-1 0,-14-14-288,-1 14-96,-14-28 224,14-1 96,-14-15 192,0 1 32,0-15-32,-1-15-64,1-14 32,-15 15 32,1-16-32,-16 1 64,15 0-128,-14-15 0,-1 15-32,1 0-64,0 0-128,-15-1 0,14 16 128,-14 14 64,0-15 128,-14 15 32,14 0 384,-15 29 160,0-14-128,-14 14 32,14 0-384,1 1-96,0-1-64,-2 0 0,16 0-96,0 15 0,16-29-32,-2 14 96,0-15-64,16-14 32,-1 0 0,44-14-64,-15-1 0,16-14 96,-2 0 0,-14 0 32,1-1 64,-15 16 32,-1-30-128,-13 15 32,-16 14 64,1-14 96,0 14 0,-15 30 64,0 0-64,0-1-224,14 1-32,-14-1-32,0 1 64,15 0-32,0-15 32,-1-15 64,0 0 64,16-14-32,-16-15 64,16 1-64,-16-30 64,16 0-64,-30-15-32,14 0 32,-14-43 32,-14 14-32,-1 1-32,0 13 32,-14 30-32,14 15 128,1 14 64,-16 44-224,16 15-32,0 43-160,-1 15 64,0 15 96,15 14 32,15 15 160,0-1 160,13-13-160,2-16 0,28-14-224,0 0-64,16-29-384,-16-15-32,0 0-288,1-29-96,14-14-736,-1-15-351,16-15-3009</inkml:trace>
  <inkml:trace contextRef="#ctx0" brushRef="#br0" timeOffset="3976">31794 15329 9728,'15'-15'3680,"-15"15"-1984,29-14-1408,-15 14 863,16-15-415,13 15-32,1-15-224,0 1-32,14-1-256,1 1 96,14-1 96,0 0-64,0 15 0,0-14 0,-14 14 32,-16 0-32,-13 0 32,-1 14 288,-15 1 224,-28 14-256,-15 0-96,-15 30-224,0-15-128,0 14-224,0 0-32,15 1-544,0-15-192,29-1-640,15 1-288,14 0-736,15-15-351,14 30-1921</inkml:trace>
  <inkml:trace contextRef="#ctx0" brushRef="#br0" timeOffset="4179">33007 16745 14976,'14'29'5631,"-28"-14"-3071,-16 14-1792,16 0 1376,-1 0-1120,-14 1-320,0 14-1376,0-16-576,14 2 608,0-1-2112,15-14-736,0-15-2655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1-28T11:24:52.023"/>
    </inkml:context>
    <inkml:brush xml:id="br0">
      <inkml:brushProperty name="width" value="0.175" units="cm"/>
      <inkml:brushProperty name="height" value="0.175" units="cm"/>
      <inkml:brushProperty name="color" value="#ED1C24"/>
    </inkml:brush>
  </inkml:definitions>
  <inkml:trace contextRef="#ctx0" brushRef="#br0">12875 13182 9728,'-29'29'3584,"29"-14"-1920,-14-15-1792,14 0 672,0 0-352,-15 0-32,15 14 0,0-14-32,-15 15-64,15-15 96,15 15 31,-15-15 65,15 14 64,-15 1 128,14-1 96,1 16-96,-1 28 64,16 15 0,-16 29-32,1 29-32,14 45-32,0-1-96,-14 15 32,14 14 0,-14-14 32,14 29-64,0-30 32,0 1-128,0-44-64,1 0-64,-16-14 0,1-45-288,-15 15-32,14-29-576,-14-14-288,0-15-1120,0-1-511,0-13-2433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1-28T11:24:52.652"/>
    </inkml:context>
    <inkml:brush xml:id="br0">
      <inkml:brushProperty name="width" value="0.175" units="cm"/>
      <inkml:brushProperty name="height" value="0.175" units="cm"/>
      <inkml:brushProperty name="color" value="#ED1C24"/>
    </inkml:brush>
  </inkml:definitions>
  <inkml:trace contextRef="#ctx0" brushRef="#br0">12904 13386 9728,'-29'14'3584,"29"-14"-1920,0 0-1952,0 0 1056,0 0-416,0 0 64,15 0-33,-15 16-191,14-16 352,1 0 192,29-16 352,-1 16 160,16-14-352,14 0-160,15-16-416,-16 16-128,16-16-128,29 16 32,0 0 0,-1-2 96,1 16-32,0-28 0,0 13 96,-15 0 96,0 1 0,-29-1 32,0 0-128,-14 15-96,-15-14-288,-16 0-160,2-2-1184,-30-12-480,14 13-768,-28-14-255,-1 14-2049</inkml:trace>
  <inkml:trace contextRef="#ctx0" brushRef="#br0" timeOffset="513">12963 14758 7040,'15'0'2624,"-15"0"-1408,0 15-928,0-15 704,0 0-544,0 14-64,14-14 224,-14 0 160,0 0-384,0 0 480,15 0 287,-15 0 225,14 0 128,16-14-320,-1-16-160,29 16-576,1-15-224,-1-1-128,15 16 0,-15-15-128,1 14 0,0 0 32,14 1 0,0-1-224,-15 1 0,0 14-1024,-14-15-448,-15 15-3103</inkml:trace>
  <inkml:trace contextRef="#ctx0" brushRef="#br0" timeOffset="2054">15299 14496 7296,'-30'0'2816,"16"0"-1536,-1 15-992,1-15 608,-1 0-320,15 14 0,0-14 64,0 0 64,0 15-352,15-15 640,14 0 255,-15 0-127,30 0-32,-15 0-544,1 0-256,13 15-160,16-15-128,14 14 32,0-14-32,0 15 0,14-15 64,1 0-32,0 14 64,-1-14-64,-14-14 64,15 14-288,-30-15-96,-14 1-1408,0-1-544,-30-29-2975</inkml:trace>
  <inkml:trace contextRef="#ctx0" brushRef="#br0" timeOffset="1417">14846 15839 8320,'-15'29'3072,"15"0"-1664,0 0-1280,0-14 672,0 0-512,0-15-160,15 0-64,-15 15-64,0-15 0,14-15 480,1 0 320,-1 0 0,-14-14 95,44-29 33,-15-30 160,15-14-256,0-15-32,0-14-320,14-30-64,-29 1-224,30-15-128,-30 14-32,15-29-32,-15 30 0,15-16 64,-15 16-96,15 28 0,-15 1 160,0 29 64,15 14 0,-15 15-32,0 15 32,-14 0 32,-1 28 96,1 1 128,0 0-256,-15 29-32,14-15-160,1 30-32,14 0-32,0 28 0,15 1 64,0 15 64,0 28 32,15 1 32,14 14 0,0 15 64,14 14-96,1 0-64,-15 1 0,0-1-32,-15 1 64,0-16 32,1-13-128,-15-1 32,14-15 0,0-14 0,-14 0-224,0-14-96,-15-16-608,-14 1-192,-1-29-2880,-43-30-1983</inkml:trace>
  <inkml:trace contextRef="#ctx0" brushRef="#br0" timeOffset="2934">17415 13021 8832,'0'0'3328,"0"0"-1792,0-14-1568,0 14 640,0-15-288,15 15 0,-15-14-192,15-1-32,-15 0-32,0 1 224,14-1 128,-14 1 415,0 14 193,-14 0-32,14-15 32,0 15-384,0 0-128,14 0-288,-14 29-96,15 0-64,-1 15 32,15 15-64,-14 28-32,14 15 288,0 15 128,15 15 0,0 14 0,0 14-160,14 15-96,-14 0 128,0 1 128,0-30-224,-1 14-32,1-28-32,-15-30 0,1 14 0,-1-28 0,-14-15-288,-15 0-128,0-15-352,0 1-160,-15-1-608,15-29-320,-15 15-1120,1-44-3551</inkml:trace>
  <inkml:trace contextRef="#ctx0" brushRef="#br0" timeOffset="3938">19109 13036 10624,'-30'14'3936,"30"-14"-2112,0-14-2112,0 14 639,0 0-382,15 0-1,-15-15 319,0 15 97,15-15 544,-15 15 192,14-14-224,-14 14-128,0-14-544,0-1-192,15 15 32,-15 0 64,0 0 256,14 0 128,-14 29-64,0 29-160,15 30 0,0 28-192,-15 16-64,0 28 64,14 1 0,-14 14 224,0-14 192,0 0 96,0-15 96,0 0-192,0-15-32,0-14-288,15-1-64,-15-28-64,14-15-64,1 0 96,-15-15 64,0 1-64,15-16-64,-15-13 64,0-16 0,0 1 32,0 14 64,0-29-96,0 15 0,0 0-32,0-15 32,0 0-64,0 0 64,0 0-64,0 0-32,29-15-64,15 0 32,29 1 160,14-1 160,1 0-96,43-14 64,1 0-96,-1 15 0,-29-16-192,0 16 32,0-1 0,-29 15 64,0-15 32,-29 15 96,0 0-32,0 15 0,-30-15-384,1 0-96,14 15-480,-14-15-128,-15 0-1920,15 0-768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1-28T11:25:28.673"/>
    </inkml:context>
    <inkml:brush xml:id="br0">
      <inkml:brushProperty name="width" value="0.175" units="cm"/>
      <inkml:brushProperty name="height" value="0.175" units="cm"/>
      <inkml:brushProperty name="color" value="#ED1C24"/>
    </inkml:brush>
  </inkml:definitions>
  <inkml:trace contextRef="#ctx0" brushRef="#br0">17985 10671 10112,'-15'-58'3872,"-14"43"-2112,0 1-1856,14 14 768,-29-15-353,0 0 1,-29 15-288,-14-14 0,-1 14-32,-14 14 0,-15-14 0,-14 15 128,0 0 160,-15 14 384,-30 0 224,16 0-256,-30-14-64,-14 14-128,-15 0 32,-15 15-128,-14 0-32,0 14-64,-30 15 0,-13 0-64,-1 15-32,-15-1-96,15 30-64,-14 14-64,14 1 32,0-1 160,-15 30 64,-14 14 128,29 0 128,0 15-320,15-15-64,43 15-64,30 0 64,-1 14-32,16 0-32,43 30 32,14 14-32,45 29-96,43-14 64,29 29-32,59-15-64,29 1 160,15-15 96,28-30-96,45 1-32,73 14 0,14-29 0,58-29 0,15-59 64,44-14 32,44-15 32,29-29-64,-15-15-64,15-14-64,29-15 32,-14 0 96,-15-29 32,29-14 96,-14-30 32,-16-14-32,1-44-32,15-30-96,-15-28 32,-15-16 64,1 1 64,-1 0 160,-14-15 160,-15 15-160,-29 0-64,14 14-256,-58-14-32,15 29-32,-44-14 64,-44 28 32,-14 16 32,-30-16 288,-29 15 96,-43-14-32,-30 0 32,-15-1-352,-14 1-96,-43-30 0,-16 15 96,-14-14 128,-14-1 64,-30-14 32,-29 14 0,-29-14-192,-30 0-64,-28-15 0,-45 1 0,-43-1-64,-44-15-64,-73 1-128,-43 14 0,-45 15-96,-29 14 64,-29 45-320,-14 14-192,-30 43-128,-14 15-64,-30 59-576,15 43-224,1 45-1024,28 28-416,73 44-3167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1-28T11:18:15.989"/>
    </inkml:context>
    <inkml:brush xml:id="br0">
      <inkml:brushProperty name="width" value="0.175" units="cm"/>
      <inkml:brushProperty name="height" value="0.175" units="cm"/>
      <inkml:brushProperty name="color" value="#ED1C24"/>
    </inkml:brush>
  </inkml:definitions>
  <inkml:trace contextRef="#ctx0" brushRef="#br0">26218 9197 7808,'0'-14'2880,"0"14"-1536,0 0-1504,0 0 480,0 14 224,0-14 256,15 29 96,-15 15 32,0 15-512,0 28-96,0 15 0,0 30-193,-15-1-63,15 1 32,-14-1 0,-16-14-32,16 0 32,-15-15 128,14-29 128,0 0-64,1-30 64,-1 1 0,1-15 32,14-14 0,-15-15 64,15-29-160,15-30-96,-15-28 32,29-15 0,0-30-32,0-14 32,15 15 64,-29 0 160,14 14-192,0 0 0,-14 29 0,14 15 64,-29 0 32,14 30 32,-14-1 0,0 29 0,-14 30-352,14 14-96,-15 29 32,15 30 64,0 43-64,29 30-64,1 0 64,13-1 64,1-14-160,15 0 32,-1-29 32,30 0 96,-1-30 64,1 1 96,-15-30 32,0 1 32,0-30 0,0-14 64,14-30 128,-14-29 96,-14-44 0,14-43-32,-30-44-64,-28-59 32,-15-58-256,-44-14-64,15-15-320,-15 43-64,30 74-96,-1 43-32,0 15-800,1 44-288,14 44-960,0 14-384,0 44-384,0 0-95,14 58-1249</inkml:trace>
  <inkml:trace contextRef="#ctx0" brushRef="#br0" timeOffset="599">28408 10102 7168,'0'0'2720,"0"0"-1472,-14 0-1312,-1 0 544,1 15-64,-1 0 64,-14-1 0,14 16 32,-14-1-256,14 14-32,1 16 96,-1-15 160,15-1 160,15 16-32,-1-16-1,16 1-255,-1 0-128,15-29-64,-1 0 32,16-15 448,-15-15 224,-1 0 64,1-14 64,-29-14-352,-1-16-64,-43 0-256,0-13-128,-15-2-96,-14 16 0,-1-15-224,1 30 32,0-1-832,14 14-320,29 16-4383,15 28 255</inkml:trace>
  <inkml:trace contextRef="#ctx0" brushRef="#br0" timeOffset="1650">28831 9752 6912,'0'0'2624,"0"0"-1408,0 15-576,0-15 864,15 14 128,-1-14 192,1 0-161,14 0 33,15 0-960,0 0-416,14 15-224,15-15-32,15 14 96,-15 1-1184,0 0-512,14-1-863,-14 15-353,0-29-1600</inkml:trace>
  <inkml:trace contextRef="#ctx0" brushRef="#br0" timeOffset="1226">29591 9023 8960,'0'-44'3424,"0"29"-1856,0 1-1280,-15-1 800,15 15-320,0 0-1,-14 0-351,-1 0-160,0 29-160,1 30-96,-30 28 96,0 30-128,-14 29 0,-1 15 32,1-1 64,0 15 96,14-14 64,0-15-96,15-15-32,0-29 160,29 1 96,-15-45 224,30 0 96,14-14 32,29-29-64,15-1-192,0-14-128,15 0-160,-30 0-64,1-14-32,-1-1 32,-14 1-576,-15-1-128,0 0-480,0 15-224,-14-14-1184,0-15-479,-1-1-1601</inkml:trace>
  <inkml:trace contextRef="#ctx0" brushRef="#br0" timeOffset="2912">26627 11971 8320,'0'0'3072,"0"-14"-1664,0 14-1568,0 0 480,0-15-192,0 15 64,15 0 320,-15 0 224,0 0-384,-15 15 320,15 14 160,-14 29-257,-15 30-63,-15 29-96,-15 14 32,-14 44-160,0 0-96,0 1 96,15-16 64,-1-14-128,15-14 32,15-16-160,0-28 0,0-15-32,14-15 32,1 1 64,14-16 64,-15 1-32,15-15-32,0 1-192,15-1 32,-1 0 0,30-29 64,14 0-32,30 0 64,-15-15-288,0 1-32,15-1-512,0-14-160,14 0-544,-15-15-127,1 15-865,-15-15-352,-15-14-928</inkml:trace>
  <inkml:trace contextRef="#ctx0" brushRef="#br0" timeOffset="3269">26014 13080 10112,'-29'0'3872,"29"0"-2112,0-14-1760,0-1 672,0 15-385,0-15-31,0 1 352,15-1 224,-1 1-416,0-15 192,16 14 64,14 15-288,14-15-128,0 1-256,16 14-64,-2-29-320,-13 14-96,28-14-800,15 14-384,-14-14-1375,0 14-545,0-14-160</inkml:trace>
  <inkml:trace contextRef="#ctx0" brushRef="#br0" timeOffset="3696">27606 13139 8704,'-29'0'3328,"14"15"-1792,-14 14-1376,14-29 704,1 15-192,-30-1-32,0 1-65,15 14-31,-15 0-288,15 15-32,0 0 0,0 14 32,14 1 64,-14-1-160,29-29-32,-15 15 64,30-29 96,-1-1 0,30-14 64,15 0-256,14-29-64,14 14-32,-28-28 64,-1-1 96,-14 0 128,0 0 288,-30 0 192,-14 1-224,0-1-64,-44 0-352,1 15-128,-16 0-480,1 14-160,14 15-704,15-15-352,0 1-1919,43 14-801,1-15 320</inkml:trace>
  <inkml:trace contextRef="#ctx0" brushRef="#br0" timeOffset="4425">28452 13080 7040,'0'0'2624,"0"0"-1408,0 0-288,0 0 960,0 0-544,0 0-128,-15 0-353,0 15-95,-14-15-416,0 15-224,0 14 0,0 14-96,-30 31 64,16 14 0,-1-1 32,15 0-160,14-13 32,15-16-64,15-14 0,-1-15 256,30-29 192,0-29-64,14-45 0,0-13-192,15-30-32,15-29-32,0-14-64,-1-16-128,-28-28 0,-16 29 64,16 29 96,-30 29 0,-14 29-32,-15 16 96,0 42 0,-15 16-128,0 43 32,-28 30 0,-1 28 0,0 0 64,-14 45 32,-1 14-128,15 0 32,15-14 0,0 28 64,0-14-96,14 14 0,1-28-480,28-30-192,15-14-1056,44-16-479,0-28-2497</inkml:trace>
  <inkml:trace contextRef="#ctx0" brushRef="#br0" timeOffset="6077">32291 10832 13568,'29'-29'5087,"-29"29"-2751,0 0-2656,0 0 864</inkml:trace>
  <inkml:trace contextRef="#ctx0" brushRef="#br0" timeOffset="6269">32306 10818 21503,'0'15'288,"0"14"-160,-14 44 96,-1 15-32,-14 57 288,0 31 128,0 28 64,-1 15 64,-14 15-352,15-30-128,0-14-96,0-15-32,14-29-352,15-29-96,0-15-1120,15-29-480,-1-29-1472,15-15-607,-14-14-1025</inkml:trace>
  <inkml:trace contextRef="#ctx0" brushRef="#br0" timeOffset="5097">29313 13256 9216,'0'0'3424,"-14"-15"-1856,14 15-1536,0 0 1024,-29 0-160,14 0-161,-14 15-127,0-15-352,-1 29-32,1 15 0,-15 14-96,1 1-96,13 28-96,-13-14 32,13 0 32,30 0 64,0-14 96,15-16 128,14-13 0,15-30 0,14 0-96,1-15-32,14-14-96,-15-15-64,1-14 160,-16-1 128,-13 16-96,-1-1-32,-15 15 0,1-15-32,-15 29 0,0-14 64,-15 29 256,15-15 96,-14 30-192,-1 0-64,1 28-160,-1 16-96,0-1-96,1 15 32,-1 0 32,15-15 0,0 1-288,29-15-64,15-1-1728,0-28-672,15 14-2783</inkml:trace>
  <inkml:trace contextRef="#ctx0" brushRef="#br0" timeOffset="5781">30174 13285 8064,'14'0'2976,"-14"15"-1600,0 14-960,-14-14 768,0 28-128,-1 16 32,-14-1-257,14 15-63,15 0-416,0-15-64,0-14-64,15 0 32,-1-15 0,16-14 64,-2-15 128,-13-29 32,29-1 0,-15-13-160,29-16-64,-14 1-64,14 14-32,-14 0-192,0 1 32,-14 13 64,14 16 32,-16 28-32,16 16 32,-14 28-64,-16 30-32,16-1-64,-2 1 32,-28 28-32,0 1 0,-14 0 128,0 0 32,-16 0 32,-28-1 0,0-13-288,-16-1-128,2-15 0,-2-14 0,-14-14 192,1-45 96,14-14 224,0-43 128,44-16 0,29-28 32,44-16-64,14-28 32,59-15 0,29 0 96,15 15-160,-1 14-32,0 15-640,-14 43-192,-28 15-1504,-16 15-576</inkml:trace>
  <inkml:trace contextRef="#ctx0" brushRef="#br0" timeOffset="6573">31897 14350 17535,'29'0'6592,"0"0"-3584,1 30-3296,-30-30 1152,0 0-960,0 0-224,0 0-640,0 0-256,0 0 640,29 0-2464,-29-59-960,0 1-1887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1-27T20:08:44.145"/>
    </inkml:context>
    <inkml:brush xml:id="br0">
      <inkml:brushProperty name="width" value="0.175" units="cm"/>
      <inkml:brushProperty name="height" value="0.175" units="cm"/>
      <inkml:brushProperty name="color" value="#ED1C24"/>
    </inkml:brush>
  </inkml:definitions>
  <inkml:trace contextRef="#ctx0" brushRef="#br0">14890 10554 5760,'0'0'2176,"0"0"-1152,0 0-1280,0 0 384,0 0-192,0 0 0,0 0-160,0 0 0,0 0 96,0 0 64,0 0 128,0 0 96,0 0 128,15 0 288,-15 0 96,0 0 96,15 0 0,-15 0-224,0 0 0,14 0-192,-14 0-32,0 0-192,14 14-32,1-14-96,0 16-96,-1-16 128,16 14 96,-16-14 32,30 14 64,-15 1-128,0-15 0,1 15 96,-2-1 32,16 1-32,-14 0 32,-1-1-64,0 16 64,1-16-128,-2 15 0,-13 0-32,14 1 32,-14-2-128,14 2 0,-15 14 32,2-15 64,-2 0 96,0 15 64,-14-15 96,15 0 127,-15 1-127,0 13 64,0 1-160,0 0-64,0-1-160,0 1 0,0 15-64,-15-1 0,1 15 128,14-15 96,-14 16-64,-2-2 0,2-13-32,0 0 32,14-1-64,-15 14 64,0-13-64,1 0-32,-1-1 32,15 0 32,-15 16-32,1-16-32,14 14 96,-14-13 0,14 0 32,0 13 0,0 2-64,0-16 32,0 30 0,0-16 32,0 2-160,0-2 32,14-14 64,0 1 32,-14 14-128,15-15-32,0 1 32,-1 0 64,1-1 64,0 0 32,-1 0 0,0 1 0,2-16 0,-2 1 0,15 0-64,15-14-64,-15-2 96,0 2 0,0-1-128,15-14 32,0 14-64,-15-14 0,15-15 64,0 14 64,-15 0 32,15 1-32,-15 14 32,-14-14 0,14 0 32,-14-15-64,-1 14 32,0 1-128,1-15 0,0 0 32,-15 15 0,14-15 64,-14 0 32,0 0-32,0 0 32,0 0-128,0 0 0,0 0 96,0 0 32,0 0-32,0 0-64,0 0-64,-14 0 32,-1 14 32,15-14 0,-15 0 0,1 14 64,14-14-96,-14 0 0,-1 0 32,-14 15 0,14-15 0,0 15 0,-14-1 0,0 1 64,15 0 32,-16-1-128,1 1-32,14 0-64,-14 13 0,14 2 96,1 14 64,14-16-64,-14 16 0,-1-14 32,-14 14 64,-1 0-32,1 14-32,0-14-64,15 0-32,-1 14 128,0-14 96,1 28-192,-1-13 0,0-1 0,15 15 96,-14-29-64,14 29 0,0 0 96,14 0 32,-14 0-32,15 15-64,-15-1-128,29-14 0,1 0 64,-2 0 32,16 0 32,-14 14 64,14-13-96,-16-2 0,16 2 32,-14-2 0,14 2 64,-1-16 96,1 30-224,0-30 0,-15 15 0,0 0 96,0-29 0,1 29-32,-1-30 32,0 31 32,15-16-32,-30-14 64,1 14-64,14-14-32,-15 0 32,16 0 32,-16 0-32,1-1-32,0 1 32,-1-1 32,1-13-32,-15 14 64,15 0 64,-30-16 64,15 16 32,-15-14 64,1-1-32,-1 0 64,-28-15-128,-1 16-64,0-1 128,0 15 64,-14-15-64,-1 0 0,1 0-736,-15 1-256,-15-30-1760,-14-15-800,-44-29-2463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1-27T20:24:25.586"/>
    </inkml:context>
    <inkml:brush xml:id="br0">
      <inkml:brushProperty name="width" value="0.175" units="cm"/>
      <inkml:brushProperty name="height" value="0.175" units="cm"/>
      <inkml:brushProperty name="color" value="#ED1C24"/>
    </inkml:brush>
  </inkml:definitions>
  <inkml:trace contextRef="#ctx0" brushRef="#br0">17343 13740 4864,'0'0'1824,"0"0"-960,0 29-512,0-15 480,0 1-256,0 0 0,0-15-160,0 14 64,0 1-256,15-1 224,-15 16 96,0-16-96,15 1 0,-15 14-192,14-14-96,-14 14-64,29 15 0,-14-15 0,14 15 96,-14-15 32,-1 0 96,1-14 128,-15 14 32,14-15 96,-14 1 31,15 0 33,-15-15 64,-15-15-320,15-14-64,-14 0-128,-1-15 32,1 0-64,-1 0 64,15-14 64,0-1 160,0 1-192,15 14 0,-1 0-192,1 1-64,14-1 0,-14 15 64,14 14-256,0-14-96,15 29-704,-15 0-320,0 0-1279,0 15-577,15-1-1024</inkml:trace>
  <inkml:trace contextRef="#ctx0" brushRef="#br0" timeOffset="9532">18219 13477 4992,'0'-14'1824,"0"14"-960,0 0-160,0 0 640,0-15-224,0 15-96,0-14-448,0 14-192,0 0-224,-15-15 96,15 15 128,0 0 96,0 0 96,0 0-128,0 0 0,0 0-256,0 0-64,0 0 0,-15 15 64,15-1-96,-14-14-64,14 15 63,0 14 65,0 15 0,0-15 0,0-14-96,0 28-64,0-13 32,14-1-32,1 0 0,14-14 0,-14 14 192,29-15 128,-15 1 96,-15 0 96,16-15-96,-1-15 0,0-14-224,15 0-64,-30-1-64,1-13 32,0 13 64,-15-13 128,0-1-128,0 0-96,0 15-672,-15 0-256,15-1-1120,-15 16-383</inkml:trace>
  <inkml:trace contextRef="#ctx0" brushRef="#br0" timeOffset="-916217">18379 15245 6400,'0'0'2464,"0"0"-1344,0 0-544,0 0 800,0 0-288,-15 0-64,15 0-320,0 0-32,-14-15-384,-1 15 96,0 0 63,15 0-95,-29 15 32,15-1 64,-30 1 32,15 0-192,-1 14-32,1 15-128,0 14-96,0-14 0,29 14-32,-15 0 64,15-14 96,0 0 64,15-15 96,14 0 32,0-14 32,0-15 0,15 0 0,-15-15-192,15-14-64,-15 15-64,-14-30 32,14 15-128,-14-15 0,14 29 96,-14-14 32,-1 15 32,1 14 0,-1-15 64,-14 44 96,15 0-64,14 0-64,-14 1-64,29-1 0,-15 0-640,29 0-192,-14-14-736,14-15-352,1 14-2143,-1-43-897,0 15 928</inkml:trace>
  <inkml:trace contextRef="#ctx0" brushRef="#br0" timeOffset="-915783">19007 14763 9216,'0'0'3520,"-15"0"-1920,15 15-1376,0-1 832,0-14-320,0 15 31,0 14-223,15 0 0,-15 15-320,15-15-64,-1 15 32,1 0-96,-1 14 0,1-14 32,14 29 0,-14-29-768,14 14-288,-14-29-895,28 1-289,1-16-2208</inkml:trace>
  <inkml:trace contextRef="#ctx0" brushRef="#br0" timeOffset="-915550">19284 14529 9216,'0'15'3424,"0"-15"-1856,0 29-1120,0-14 896,0 14-97,0 0 129,29 29-576,-14-14-128,14 29-416,0-14-160,15 13-64,0-13-1248,-15 0-448,15-16-2751,-1 1-2081,-13-1 2560</inkml:trace>
  <inkml:trace contextRef="#ctx0" brushRef="#br0" timeOffset="-914516">20919 14792 7040,'0'15'2720,"0"-15"-1472,0 0-672,0 14 736,0-14-608,0 15-160,0 0-128,0-1-32,15-14-192,-1 15 160,1-15 64,14 0 64,0-15 127,0 15-63,1-29-32,-1 14-128,0-14 0,-15 15-160,1-16 32,0 1 32,-15 0 64,0 0-96,0 14 0,-15 1 32,0-1 64,1 15-32,-15 0-32,14 0-96,-14 44 32,14-30-128,1 45-64,-1-30 64,15 29 0,-15-14 96,30 0 32,0 0-32,14-15-32,-14 0 96,43-14 96,-14-1-640,14-28-160,44-15-1280,-28-1-576,-31 1-2463,44-29-2145,31-15 2592</inkml:trace>
  <inkml:trace contextRef="#ctx0" brushRef="#br0" timeOffset="-914316">21736 14120 8320,'0'-58'3168,"0"29"-1728,0 58-1056,0 0 832</inkml:trace>
  <inkml:trace contextRef="#ctx0" brushRef="#br0" timeOffset="-914186">21736 14091 16447,'14'44'1248,"16"-15"-640,-16 15-256,16 0-32,-1-15-192,0 29 0,44 30-64,-44-44 32,1 14-576,-2-14-128,31 14-1343,-16-14-481,1-15-2080</inkml:trace>
  <inkml:trace contextRef="#ctx0" brushRef="#br0" timeOffset="-913678">22728 14471 7424,'0'0'2816,"0"0"-1536,0 0-800,0 0 832,-14 0-480,14 0-96,0 0-352,0 0-96,14-15-160,-14 1-32,15-1 32,0-14 0,-15 14 0,14-14 0,-14 15 0,15-1 479,-30 15 673,1-15-256,-1 15-160,-14 15-160,15-15 32,-16 15 0,-28 14-320,28 0-160,2-14-160,28 28 0,-15-13-128,44 13 0,-15-13-128,30-16 32,0 15-576,14-29-256,1 0-1408,28-14-607,31-30-2209</inkml:trace>
  <inkml:trace contextRef="#ctx0" brushRef="#br0" timeOffset="-912699">23269 14266 7936,'0'0'2976,"0"0"-1600,0 0-1184,0 0 704,0 0-480,0 14-64,15 1-224,0 14-96,-1 1 0,1-2 224,-1-12 160,1 12-64,0-13 32,-1 0 256,1-15 159,-1 14 1,1-14 64,0-14-480,-1-1-160,1-28 0,-1-1 0,-14 0-192,15 0 0,-15 15-192,15 14 32,-15 1 128,14-1 128,-14 30-192,15-1 0,-15 1 0,14 0 96,-14 13 64,0-13 32,0 14 64,15-14 32,-15 0-32,15-1-32,-1-14-32,15 0 64,1-14-96,-16 14 0,1-15 32,14-14 0,15 14-64,-30-14 32,30 0-64,0 14-32,-15 15 160,-14 15 128,-1-15 32,1 15 64,0-1-128,-1 0-96,1 1-64,-1 14-96,1-14-960,14-15-416,-14 15-1472,14-30-607,29 0-1505</inkml:trace>
  <inkml:trace contextRef="#ctx0" brushRef="#br0" timeOffset="-912295">24524 14091 8320,'0'15'3168,"0"-15"-1728,0 0-1120,0 0 800,0 0-384,15-15-32,0 15-224,-15-15 31,14 1-287,-14 14 64,0-15 64,15 1 160,-15-16 128,0 16 32,-15 14-32,1-15-64,-1 1 32,0-1-128,1 15 32,-1 0-224,-14 15-32,0-1-64,0 15 32,-1 1-192,16-1-96,-1 15 32,15-15 0,0 0-64,15 0 64,43 0-384,-14-14-160,14-15-320,1-15-96,14 1-736,0-15-319,0-15-1249,0 0-544,-15 15 288</inkml:trace>
  <inkml:trace contextRef="#ctx0" brushRef="#br0" timeOffset="-911980">25152 13989 5888,'0'29'2176,"0"1"-1152,15-16-480,-15-14 704,0 14-160,0-14 288,14-14-416,1 0-512,-1-1 160,1-14 32,0 14 95,-15-14 33,14 15-64,-14-16 32,15-14 0,-1 15 32,1 0-224,0-1-64,-15 16-160,14 28 32,1-14-64,-1 16 64,1 12-128,0-13-64,-1 14-64,15 1 0,-14 14-1184,29-30-480,-15 15-1952,15 0-799,-15 1-353</inkml:trace>
  <inkml:trace contextRef="#ctx0" brushRef="#br0" timeOffset="-911274">25693 13595 9344,'-29'15'3520,"29"-15"-1920,-15 0-960,15 0 1311,15 0-863,-1-15-224,1 15-288,28-15-320,16-29 32,0 16 64,13-2-192,2 1-96,13 0-1376,-14-1-640,0 2-2687,0 13-1793,-15 0 2656</inkml:trace>
  <inkml:trace contextRef="#ctx0" brushRef="#br0" timeOffset="-911545">25956 12938 8704,'-15'14'3232,"15"-14"-1728,0 16-1056,0-2 832,0 0-288,0 1-33,15 0-255,-15-1-96,0 30-352,0-15 192,0 15 96,0 0 64,0 29 96,0 0-32,0-30-32,0 1-128,0 15 0,14 14 0,16-15-32,-16-14-96,30-15 0,0 0-32,0 1 32,14-30-64,0 0 32,-14 0-192,0-15-96,0 0-608,-15-14-192,0 14-1280,0-13-448,-14 13-1760,-1-14-671,-14 14 319</inkml:trace>
  <inkml:trace contextRef="#ctx0" brushRef="#br0" timeOffset="-910836">26992 13098 8704,'14'-14'3328,"-14"28"-1792,0-14-736,0 0 1056,0 0-225,-14 0 1,14 15-352,-15-15-64,0 0-704,1 0 64,-16 15 0,16-1-320,-15-14-64,14 15-192,-14 0-96,14-1-96,1 16 32,-1-16 32,15 0 64,15 16 32,-1-1 32,15-14 0,15-1 64,0 1-96,0 0 0,-15-1 32,15-14 0,-29 14 256,14 1 160,0 14 288,-14-14 192,-1 14-128,-14 15-64,0-15-256,-14 15-128,-15 0-448,-1-15-224,1 0-1824,-29 15-800,-30-1-3967</inkml:trace>
  <inkml:trace contextRef="#ctx0" brushRef="#br0" timeOffset="-928688">20816 11186 5120,'0'-15'1920,"0"15"-1024,0 0-352,0 0 640,0 0-256,0 0-64,0-15-128,0 15 0,-14 0-416,14-14 32,0 14 64,-15 0 64,15 0 0,-15-15 32,1 15 0,0 0-65,-2 0-31,2 0-160,-15 15-96,-15-1 0,29 1-32,-13 14-64,-2 0-64,16 1 32,-16-1 32,30 15-96,-14-15 0,14 15-128,0-15 32,14-15 64,1 16 96,14-16 0,1 1 64,13-1-64,1-14 64,-15-14-64,15-1 64,-15 1 0,0-1 32,1-14 0,-16 0 0,0-1-64,2 16-64,-2-15 96,0 14 0,-14 15 32,0-15 64,0 15-160,0 15-96,0-15-64,0 15 96,0-1-64,0 1 32,15-1-928,0 1-447,-1 0-1665,16-15-736,14 14 320</inkml:trace>
  <inkml:trace contextRef="#ctx0" brushRef="#br0" timeOffset="-931786">18613 11477 6400,'-15'0'2464,"15"15"-1344,0-15-384,0 0 832,0 0-320,0 0-64,0 0-256,0 0-129,0 0-415,0-15 96,0 15 96,29-15-320,15 1-128,15-1-256,-1 0-64,-14 1-1887,29 14-833,-15-44-1440</inkml:trace>
  <inkml:trace contextRef="#ctx0" brushRef="#br0" timeOffset="-937687">16817 11972 5760,'0'-14'2176,"0"14"-1152,0-29-640,0 29 672,0-15-192,0 15 32,0-14-192,0-1-128,0 0-320,14 15-160,1 0-64,0 0-32,-15 0 64,14 15-32,1 14 64,-1-14 64,16 28 64,-16-13-32,15-1-32,-14 15-96,0-15-64,14 15 96,-15-15 0,1 0 160,0 1 160,-1-16-96,1 15 0,-15-14-129,14-1-31,-14 1-96,0-15 32,15 15-64,-15-15-32,0-15 224,0 0 96,15-14-160,-15 0-32,0 0 0,14-30 0,1 30-160,-15-29 32,29-15 128,-14 0 160,-1 14-160,15 15-64,-14 1-128,0 14 32,-1 14 32,1 30 64,-1 14-32,-14 0-32,0 0 32,15 15-32,-15-15-288,15 29-64,-15-14-1024,14 0-351,1 0-1409,14 0-480,-14-15 448</inkml:trace>
  <inkml:trace contextRef="#ctx0" brushRef="#br0" timeOffset="-933303">17941 11738 4480,'0'0'1664,"0"0"-896,0 0-352,0 0 544,0 0-128,0 0 64,0-14-224,0 14-32,0 0-352,0 0-32,0-14-32,0 14 32,0 0 0,0-15 0,0 15 0,0 0 0,0 0 0,0 0-64,0 0-32,0 0-96,0 0-64,0 0-64,-15 15 32,15-1 96,0-14 32,-14 14 32,14 16 0,0-16 0,-15 1 64,15 28-96,0-13-64,0-1 0,0-14 32,0 14-32,0-14-32,0-1 32,0 0 32,0 16-32,0-16-32,15 1 96,-1-15 64,1 15-64,-15-15 0,14 14 32,16-14 0,-16 0-64,15 0 32,1 0 0,-1 0 96,-15-14-96,16 14-64,-1-15 63,-14 0 1,14 1-32,-14 0 32,14 14-64,-15-16 64,1 2 0,0 0 32,-1-1 128,1 0 224,-15 1-32,14-1-192,-14 0-64,0 1-32,0 0 32,0-2-32,0 2 64,0 14-64,0-14 64,-14-1-64,14 0 64,0 1-128,0 14 0,-15-15 96,1 0 32,-1 15 32,0 0 0,-14 0-64,-15 0 32,15-14-192,0 14-32,-15 0-288,29 0-128,-14 0-1280,0 14-544,14 1-3071</inkml:trace>
  <inkml:trace contextRef="#ctx0" brushRef="#br0" timeOffset="-932321">18788 10776 4736,'0'-14'1824,"0"14"-960,0-15-512,0 15 576,0 0-128,0 0 0,0 0-288,0 0-160,0 0-192,0 0 32,15 15 0,-15-1 192,0 16 160,0-1-96,0 15 0,0 14-128,-15 15-32,15 0-96,-15 0-32,15 14-32,-14-14 0,-1 15 64,15 0 96,0-15 0,15 0 64,-15-15-64,14-29-1,-14 0 33,15 1 128,0-1-64,-1-15 32,1 1-96,14 14 32,-14-29-192,-1 15-32,1-1 0,-1 1 0,1-15 0,0 15 0,-1-15 64,1 14 96,-1-14-64,16 0 32,-16 0-160,-14-14 0,29-1 32,-14 0 0,14-14-64,-14 0 32,-1 14-64,16-14-32,-16 0-896,-14 14-352,15-14-1088,-1 15-351</inkml:trace>
  <inkml:trace contextRef="#ctx0" brushRef="#br0" timeOffset="-927824">21196 10368 11840,'15'29'800,"-15"15"-416,14 14 32,1 15 0,-15 0-128,15 15-32,-1 0-64,1 0 32,-1-15-128,1 0 0,-1 0-32,1-15 32,0-14-352,14 14-128,-29-14-1088,14-15-480,1 0-1600</inkml:trace>
  <inkml:trace contextRef="#ctx0" brushRef="#br0" timeOffset="-927988">21196 10383 5888,'0'-29'2272,"0"29"-1216,0 0-800,0 0 576</inkml:trace>
  <inkml:trace contextRef="#ctx0" brushRef="#br0" timeOffset="-927501">21605 10384 6272,'0'0'2368,"-15"-15"-1280,1 15-512,14 0 736,0 0-544,0 15-96,0 14-224,0 15-32,0 14-224,14 15 0,-14 15 128,15 14 0,14-15 64,-14 16-192,0-16-64,-1 1-1408,16-15-576,-2-15-2112</inkml:trace>
  <inkml:trace contextRef="#ctx0" brushRef="#br0" timeOffset="10448">18949 13332 4864,'-15'0'1824,"15"0"-960,15 0-576,-15 16 512,0-16-32,0 14 32,15 0-192,-1 16 32,-14-16-352,14 16 32,-14-16 96,15 16-160,0-16 0,-15 15 64,0-14 32,14 14 192,-14-14 32,0-1-32,0 0 0,0-14-32,0 16 95,0-16-159,0-16 64,0 16-96,0-14 64,-14 0-64,14-1 0,0-29-160,14 15-96,-14-1-64,0-13-96,15 14 96,0-15 0,-15 14 32,14 2 0,1 13-160,-15 0 32,15 1 0,-1 14 64,-14-15-32,14 30 64,1-15-64,0 29-32,-1-14-64,-14 29 32,15-1-1088,14 1-480,1-1-2207,-2-13-897,16 14 800</inkml:trace>
  <inkml:trace contextRef="#ctx0" brushRef="#br0" timeOffset="11405">19561 12602 4992,'0'0'1920,"0"0"-1024,0 15-704,0-15 480,0 0-224,0 14 0,0 1 0,0 14 64,15 0-288,-1 15 0,-14 14 0,14 15 32,2 0 0,-2 15-128,-14-15-96,14-15 256,1 15 128,0-14 160,-1-1 96,1-14-160,0-15 32,13 0-128,2 1 0,-16-30-96,16 14-32,-16-14-161,16 0-31,-2-14-319,2-1-161,-16-14-1216,16 14-576,-16-29-1760</inkml:trace>
  <inkml:trace contextRef="#ctx0" brushRef="#br0" timeOffset="11769">19401 13113 6656,'-15'0'2464,"30"0"-1344,-15-14-320,15-1 864,-1 15-352,15-14-96,0-1-576,15 0-224,0 1-257,-15-1-63,0-14 96,15 14-384,-14 0-95,-2 1-1857,2-15-800,-16 14-896</inkml:trace>
  <inkml:trace contextRef="#ctx0" brushRef="#br0" timeOffset="12127">20160 13128 8960,'0'29'3424,"0"-29"-1856,29 0-1344,-29 0 736,0 29-224,0-29-65,29 29-447,-29 0-128,29-29-64,-29 30 32,30-30 32,-1 0-1791,0-30-865,0 30-1664</inkml:trace>
  <inkml:trace contextRef="#ctx0" brushRef="#br0" timeOffset="12384">20160 12632 10368,'-29'0'3872,"29"0"-2112,-29 29-1632,-1 0 831,30 1-543,0-30-128,-29 29-288,29 0-64,29-29 32,-29 0-1759,30-29-705</inkml:trace>
  <inkml:trace contextRef="#ctx0" brushRef="#br0" timeOffset="13340">20554 13040 6144,'-15'-14'2368,"15"14"-1280,15 0-992,-15-15 544,14 15-96,-14 0-32,0 15-64,15-1 32,0 1-256,-1 14-64,1 0 32,-1-14-32,1 14 64,0 0-64,-1-14 64,1 0 160,-15-1 128,14-14-64,-14 0 0,15 0-64,-15-14 0,0-16-129,0 1 1,15-15-224,-15 15-32,14 0-64,-14 0 0,15 0 64,-15 0 0,14-1 0,1 16 64,0-15-96,-1-1 0,1 16 96,-15 14 32,0-15-32,14 30 32,1-15-64,0 14 64,-1 1-64,1 14-32,-15 0 32,14-14 32,1 14-96,0-14-64,-1-15 64,1-29 64,-1 14 64,1-14 96,14-15-160,-14 15-32,-1-15 64,16 15 96,13 0-64,-28-1 0,14 30-32,0 0 32,1 15 0,-16 0 96,1 14-32,14 0 0,-15 0-192,16 0-32,-1 30-1888,15-30-831,-30 0-1761</inkml:trace>
  <inkml:trace contextRef="#ctx0" brushRef="#br0" timeOffset="14153">21736 12866 5504,'0'0'2112,"0"0"-1152,0 14-832,0-14 480,0 0 64,0 15 128,0-15-128,15-15-96,14 15-320,1-14 128,-16-1 32,16 0-128,-2-14-32,-13 0 0,0 15 0,-1-1-64,1 0 32,0-14 64,-15 14 160,0-14-64,0 14 96,-15 1-129,15 14 33,-15 0-160,-14 0 32,0 0 32,-1 14 64,2 16-96,-2-1 0,1 0-96,14 1 0,1-2-256,14 2 0,0 14-32,14-15 64,30 0-32,0-15 32,14-28-640,16 0-320,-16-16-991,0 1-385,0-15-1536</inkml:trace>
  <inkml:trace contextRef="#ctx0" brushRef="#br0" timeOffset="-918906">23504 11463 6528,'0'-29'2464,"0"29"-1344,-15 0-608,15-14 768,0 14-384,-15 0-32,15-15-448,0 15-96,0 0-192,0 15-96,0-1 64,15 30 128,0 14 128,14 44 64,-15-43 96,1-1-288,29 29-65,-15-28 33,0 28 96,0-13 0,15-16 64,-15 0 96,1-14 96,-1 0 64,0-30 96,0 2-256,-14-32-32,-1 2-224,1-15-64,-1 14-64,1-14-64,0-14 32,-1 13-32,-14 1 128,15 0 64,-15 14-64,14 15-96,-14-15 0,15 15-32,0 0 128,-1 15 64,-14 0 0,15 14 32,-1-14-128,1 29 0,0-30-192,-1 15-64,15 0-928,1-14-416,13 14-896,1-29-415,-15 14-1953</inkml:trace>
  <inkml:trace contextRef="#ctx0" brushRef="#br0" timeOffset="-918485">24729 11916 6656,'0'-43'2528,"-14"43"-1344,14-15-672,0 15 704,-15 0-96,15-15 128,-15 15-256,15 0-64,-14 0-513,-1 15 33,1 0 64,-16 14-128,16 15 32,-1-15-192,15 15 32,0-15-224,0 15-32,15-15 0,-1-15 64,1-14 32,0 0 96,-1 0-32,15-14 0,-14-15-192,0 14 32,-1 0 0,-14 1 0,15-1-96,-15 1 64,14-1 32,-14 15 64,0 0-256,0-15-32,0 15 64,15 15 64,-15-15 0,0 15-32,15-15-64,-1 14 32,30 15-608,-15-29-224,15 15-831,0-15-289,43-15-1920</inkml:trace>
  <inkml:trace contextRef="#ctx0" brushRef="#br0" timeOffset="-917734">25327 11640 7808,'-14'0'2880,"14"0"-1536,0 0-576,0 0 928,-15 14-384,15-14-33,0 14-319,0 1-128,0 0-448,15 14 192,-1 0 64,1 1-192,-1-2-96,1-13 0,14 0 0,-14 14 96,29-14 64,-1-1-32,-13 0 32,-1-14 96,0 16 0,0-16-64,15-16 64,-15 2-192,15-15 0,-29 0-128,14-15 64,-15 14-192,-14-13-32,15-1-64,-15 1-64,15 13 32,-15-14-32,0 15-288,0 14-64,0-13-576,0 28-288,0-15-928,0 0-384,0 15-160,14 0 65,15 0-833,-14 0-256,14 15 512,-14-15 6080,14 15-288,1-15 832,13 14-1248,-13-14-769,-1 14-351,0-14-640,0 0-32,0 0-32,-14-14-64,29 0 64,-15-1 160,0-14 128,0 14-128,-14-14 32,0 14-32,-1 0-32,-14 1 128,-14 14 0,-1 0-256,-14 14-128,0 16 0,-15 28 0,15-14 96,14 29 128,0-14-256,15-16-32,15 1-96,0-15-64,28 1 32,1-16 32,-15-14-1024,1 0-448,13-14-1856,1-16-704,58-14-1855</inkml:trace>
  <inkml:trace contextRef="#ctx0" brushRef="#br0" timeOffset="15008">22598 12340 6912,'15'0'2624,"-15"-15"-1408,0 0-800,0 15 768,0 0-320,14-14-32,-14 14-128,0 0-64,0-15-320,0 15 224,0 0 95,-14 0-127,-1 0 32,0 15-128,-14-1 0,-15 1-160,15 14-96,0 1-64,0-2-96,0 16 32,14-14 32,0-2-96,15 2 0,0-1-32,0 0 0,15-14 64,0 14 64,14-15-96,0 2-64,0-2 64,15 0 64,-15 1-64,15-15 0,-15 15 96,0-1 96,1-14-64,-30 15-64,14-15 480,1 15 192,-1-1 96,-14 0 64,-14 2-192,-15 12-96,14 2-320,-29 14-96,0-16-320,-14 2-64,14-1-1440,15-14-640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1-27T20:29:58.885"/>
    </inkml:context>
    <inkml:brush xml:id="br0">
      <inkml:brushProperty name="width" value="0.175" units="cm"/>
      <inkml:brushProperty name="height" value="0.175" units="cm"/>
      <inkml:brushProperty name="color" value="#ED1C24"/>
    </inkml:brush>
  </inkml:definitions>
  <inkml:trace contextRef="#ctx0" brushRef="#br0">30758 13065 6144,'-14'15'2272,"-1"-1"-1216,15-28-1248,0 14 448,0 0-512,0 0-64,0 0 224,0 0 128,15 0 0,-15 0 256,14 0 192,1 14-224,-15-14-64,15 14 0,-1-14 96,0 30 928,-14-16-96,16 1 64,-16 14-288,0-14-160,0 14-352,0-15-97,-16 16-95,2-16 32,0 16 0,-16-16 96,1 16-160,0-2-32,-15 2-992,30-30-447,-1 14-3297</inkml:trace>
  <inkml:trace contextRef="#ctx0" brushRef="#br0" timeOffset="-336">30102 12802 4608,'-29'88'1760,"29"-59"-960,0 30-2912,29-30-544</inkml:trace>
  <inkml:trace contextRef="#ctx0" brushRef="#br0" timeOffset="-505">30292 13065 6912,'-14'0'2624,"14"15"-1408,0-1-1504,-15-14 448,15 14-160,0 16 0,0-16-96,0 16 64,0-16 32,15 1 64,-15 0 32,14-1-32,1 0 32,0 2-1280,-1-16-448,0 0-1024</inkml:trace>
  <inkml:trace contextRef="#ctx0" brushRef="#br0" timeOffset="1137">32014 13036 5504,'0'0'2112,"0"0"-1152,-14 0-704,14 0 512,0 0-32,0 0 96,-15 0-32,0 15 64,1-15-480,-16 29-160,2-15-64,-16 16-96,0-1-64,0 0 32,15 1 32,0-2-96,14 2 0,0-16 32,1 1 0,43 0-288,0-15-64,29 0-864,-14-15-416,15 0 224,0-14 160,-16 0 672,1 0 256,-15 14 288,0-14 96,-14 14 960,-1 15 512,1-14-416,-15 14-224,0 0-480,-15 14-192,1 1-224,-1 0-64,0 14 32,15 0 0,-14 0 96,14-14 32,14 14 32,-14-14 0,15-1-64,0 1 32,-1-15-64,1 0 64,14 0 0,-14 0 32,14-15 64,0 15 96,-14-14 0,14-1 64,0 0-128,-29 15 32,15-14-32,-15-1 96,0 15-160,0 0-96,0 0-32,0 0-32,0 0-96,15 15 64,-15-1 32,0 1 64,0 0-32,14-1 64,0 1 0,-14 0 32,15-15-64,0 0 32,14 0-64,0-15 64,1 15-64,-2-15-32,2-14 32,14 14-32,-30 1 0,16-1 0,-16 15 0,0 0 64,-14-15-32,15 15 64,0 0 0,-1 0 32,-14 15 0,15-15 63,-15 15-31,15-15 0,-15 14-96,14-14 32,-14 15-64,14-15-32,-14 0 32,16 0 32,-2 0-32,0 0 64,1 0-416,0 15-191,-1-15-4097</inkml:trace>
  <inkml:trace contextRef="#ctx0" brushRef="#br0" timeOffset="1960">31547 13109 4608,'0'0'1760,"0"0"-960,0 0-32,0 0 768,0 0-288,-14 15 0,14-15-64,-15 14-64,15-14-576,-14 15-320,14 0-160,-30-1-64,16 1 0,-16 14 0,1 0 0,0 0 0,14 15 0,15-14-96,0 13 0,29-14-288,1-14-96,14 0-3488</inkml:trace>
  <inkml:trace contextRef="#ctx0" brushRef="#br0" timeOffset="-1381">28452 12627 3968,'0'0'1568,"0"14"-832,0 1-96,0-15 608,0 15-256,0-15-32,0 0-256,0 0-128,29 0-320,1 0 128,13-30 32,16 16-192,14-15-128,0-15-512,0-15-128,0 16-768,14-16-288,1 1 416,-1 14 192,-14 0-608,-29 0-704,1 30 704</inkml:trace>
  <inkml:trace contextRef="#ctx0" brushRef="#br0" timeOffset="-1705">28963 12539 9824,'0'29'576,"0"-14"32,0 29-288,15 0-64,-15 14-128,0 15-32,14 15 32,-14-15 0,0-1-64,14-13 32,1-1-352,-15-14-128,15-15-1152,-15 0-512,14-14-704</inkml:trace>
  <inkml:trace contextRef="#ctx0" brushRef="#br0" timeOffset="-1851">29021 12510 4480,'-29'30'1664,"29"-60"-896,0 60-352,-29-30 544,29 0-544,0 0-160</inkml:trace>
  <inkml:trace contextRef="#ctx0" brushRef="#br0" timeOffset="-914">29416 12277 4480,'-15'0'1664,"15"0"-896,0 15-608,0-15 352,0 0 128,0 14 128,0 1 160,0 14 64,0 1-512,15 13 128,-15 1 64,0 15-160,14 13 32,-14 2-256,0-2-32,0 16 0,0-15 64,0-14-32,0-1 64,0-14-192,15-1-96,-1 1-32,-14-15 32,15-14 160,0 0 191,-1-15 65,15-15 96,-14-14-320,14-1-64,-14 1-128,14-14-64,0-1-64,0 14 32,1 16 32,-16 0 0,1 14-96,-1 14 0,1 15 64,-15 0 64,15 1-64,-1-2-64,1 2-1855,-1-16-833,30 1-1504</inkml:trace>
  <inkml:trace contextRef="#ctx0" brushRef="#br0" timeOffset="3365">28555 13970 5504,'0'-15'2112,"0"15"-1152,0-14-480,0 14 640,0 0-608,0-15-192,0 15-224,0 0-96,0 0 32,0 0 160,0 0 192,0 15-128,0-1 0,0 30 0,0 0 64,0 14-224,0 30-64,14-30-96,1 15 0,0 0 64,14-15 0,0-14 0,0 0 0,15 0 0,-15-15 64,0-14 32,30-15 32,-15 0 0,-1 0 0,1-15-64,0 15-64,-15-15 32,0 1 32,-14-1 448,0 15 288,-15-14-256,-15-1-64,-14 15-224,0 0-96,-1 0-160,-13 15 0,-1-15-352,15 14-96,-1-14-1824,1 15-736,29-15-576</inkml:trace>
  <inkml:trace contextRef="#ctx0" brushRef="#br0" timeOffset="3947">29503 14540 3328,'0'14'1216,"0"1"-640,15-15-192,-15 0 416,0 15 288,14-15 160,-14 0-288,15 0-96,0-15-512,-1 15 0,1-15 0,-15 1-192,14-1-96,1 0-32,0 1-32,-1-15 0,-14 14 64,0-14 384,0 29 256,-14 0-160,-1 0 32,-14 29-160,0-14 0,-1 14-160,1 0-96,0 0 0,14 15 32,1-14-160,14 13-32,14-14 0,16 1 64,-1-1-256,0-29-96,29 15-2816,30-30-2464,0 0 1728</inkml:trace>
  <inkml:trace contextRef="#ctx0" brushRef="#br0" timeOffset="5119">30861 14467 10784,'-14'-15'736,"-1"15"-384,0 0-96,-14 0-32,0 15-32,0 14-32,0-14-192,0 29-32,-1-1 32,16 1 0,-1-15-64,15 1 64,15-1 384,14-15 224,0-14 64,0-14 96,1-15-288,-1-1-96,0 1-64,0 0-32,0 14-64,-14-14-32,-1 15-192,1 14-32,0 0 32,-15 0 64,14 14 127,-14 1 129,15 14-64,-1-14-64,1 14-64,14-15-96,15 1-128,0 0 0,0-1-1215,14-14-449,15-14-2496</inkml:trace>
  <inkml:trace contextRef="#ctx0" brushRef="#br0" timeOffset="4806">30861 14524 5248,'29'-29'2016,"-29"29"-1088,0-29-512,-29 29 608</inkml:trace>
  <inkml:trace contextRef="#ctx0" brushRef="#br0" timeOffset="6298">32043 14583 4352,'15'-14'1664,"-1"14"-896,1-15-256,-15 15 512,0-14-480,0 14-160,0 0 128,15 0 32,-15-15-256,-15 15 192,15 0 128,-15-15 32,-14 15 0,0 0-128,0 0-64,0 0-192,-1 15-96,1 0-64,0-15 0,14 14-128,-14 1 0,29-1 32,-14 1 0,-1 0 0,15 14 0,0-15 0,0 1 0,15 0 0,14-1 0,0-14 128,15 0 64,0-14-160,-1-1 0,-13 0-32,13 15 0,1 30-96,0-16 0,-15 30 128,0 0 32,1 0 64,-30 14 0,14-14 288,-28 14 192,14 0 159,-15-14 97,-14 15-320,0-16-96,-1 1-256,-13-15-64,13 1 64,-13-30 96,13 14-64,1-28 32,15-16-320,-1 16 0,30-30-704,-1 0-288,15-29-1215,15 15-545</inkml:trace>
  <inkml:trace contextRef="#ctx0" brushRef="#br0" timeOffset="6689">32701 14598 4736,'29'-15'1760,"-43"30"-960,14-15-32,-15 0 704,1 14-448,14-14-128,-16 30-224,2-16-128,-1 16-288,15-2 32,-14-13 128,14 0 128,14-1 128,-14 1 0,15 0-32,-15-15 31,14-15-31,-14 0-288,0 1-64,16-16-160,-16 2-32,0-2-32,14 16-64,-14-16 32,-14 16-32,14-1-576,-16 0-256,2 15-127,-1-14-1,1 14-448,14 14-128,-15-14-2240</inkml:trace>
  <inkml:trace contextRef="#ctx0" brushRef="#br0" timeOffset="7017">33109 14466 7296,'0'0'2720,"-14"0"-1472,-15 0-1248,14 0 576,0 15-320,-14-1 0,-1 1-128,1-1-96,0 1 0,14 14 32,-14 15 32,15-15-32,-1 15 32,15-15 64,0-14 128,0-1 224,15 1 128,-1-15-32,1-15-64,-1 1 64,1-1-1,0-14-127,-1 14 32,-14 1-288,0-15-128,0 14-224,-14 0 0,14 15-640,0-14-223,0-1-353,29 15-2912,1-14-1088,13-1 2240</inkml:trace>
  <inkml:trace contextRef="#ctx0" brushRef="#br0" timeOffset="7382">33430 14437 5760,'-28'30'2176,"13"-30"-1152,0 29-1184,-14-15 384,14 1-192,-13 14-32,13 0-128,15 1 0,-15 13 64,30-13 320,-15-16 128,15 1 320,-1-1 192,0-28-192,16-1-32,-16-14-32,1 0 64,0 0-96,-1-30 0,-14 15-128,14-29 32,-14 0-160,0 0 31,0 0-95,0 15 0,-14 29 96,0 0 96,14 14-416,-15 30-96,15 28-64,-15 16-64,15-1 32,15 15 96,-15 15-928,15-15-287,-1 0-1377,0 0-544,2-15-320</inkml:trace>
  <inkml:trace contextRef="#ctx0" brushRef="#br0" timeOffset="9234">33022 14584 3072,'0'-15'1216,"0"15"-640,0 0-192,0 0 512,0 0 256,0 0 160,0 0-416,0 0-128,0 0-448,0 0-128,0 0-64,0 0 64,0 0 96,15 0 0,-15 0 0,0 15-160,14-15-32,1 0-96,-15 0-96,15 14 64,-15-14 0,14 15 224,-14-15 128,0 15-32,0-15 0,0 14-256,-14 15 128,-1-14-160,0 14 0,1 0-352,-1-14-96,-14 0-2400,0-1-1728,14 0 1632</inkml:trace>
  <inkml:trace contextRef="#ctx0" brushRef="#br0" timeOffset="11320">28963 15298 7040,'0'0'2624,"29"0"-1408,-29 29-1408,0 0 384,29-29-2880,-29 29-1120,29-29 1536,-29 30 864</inkml:trace>
  <inkml:trace contextRef="#ctx0" brushRef="#br0" timeOffset="10951">29008 15825 6400,'-29'0'2464,"-1"-30"-1344,30 30-736,0 0 608,0 0-448,0 0-64</inkml:trace>
  <inkml:trace contextRef="#ctx0" brushRef="#br0" timeOffset="11101">28949 15809 12576,'0'15'0,"0"13"-96,0 16-32,15-14 96,-15 14 128,0-16 96,14 16 128,-14-14 32,0-1-160,15 0-64,-15-15-6464,15-14 2368</inkml:trace>
  <inkml:trace contextRef="#ctx0" brushRef="#br0" timeOffset="12788">29591 15765 4480,'-15'0'1664,"15"0"-896,-14 0-352,14 0 608,-15 0-288,0 15-128,15-15-480,-14 14-160,-1 1 0,-14 14-64,14 15 32,1 0 64,-1 0 0,1-15 0,14 15 64,-15-15 256,15-15 160,0 1 128,15 0 32,-1-15-224,15 0 0,-14-15-192,14 0 32,0 1-160,1-30-64,-16 0 192,16 0 96,-16 1-96,16-30 32,-16 14-96,1 1 0,-15-1 32,14 16 32,-14 28 160,-14 15 160,14 15-448,-15 14-96,15 15-32,-14 14 64,14 15-64,-15-15-64,15 1 64,15-1 64,-15-14-352,14 0-96,1-15-864,29-14-384,-1-1-2080</inkml:trace>
  <inkml:trace contextRef="#ctx0" brushRef="#br0" timeOffset="13253">30132 16102 2560,'0'14'960,"0"-14"-512,0 0 320,14 0 512,-14 0 128,0 0 96,15-14-192,0 14-96,-15-16-672,14 2 96,0 0 32,-14-16-96,0 1 64,0 14-288,0-13-128,0-2 0,0 16 64,0-1 0,-14 0 0,14 1-33,0-1 1,-14 15-64,-1 0 32,-14 15 160,14 14 64,-28 14-96,13 1 32,-14 15-288,30-16-64,-1 1-32,15 0 0,15-14 0,29-2 0,0-28 0,14 0 64,14-14-960,31 0-352,-16-16-639,1 1-257,0 14-1888</inkml:trace>
  <inkml:trace contextRef="#ctx0" brushRef="#br0" timeOffset="13917">31138 16000 10176,'-14'0'832,"-1"-15"64,15 15-64,0 0 32,-15 0-192,1-15-96,0 15-256,-1-14-64,15-1 0,-15 15 0,-14 15 64,14-15-160,1 14-97,-16 16 33,2-1 64,-2 14-128,16-13-32,-1 14-64,0-15 0,1 14 64,14-28 0,0 14 64,14-29 256,1 0-32,0-14-160,14-1 0,0 0 0,15 1 0,-15 0 128,0-1 96,1 15-288,-16 0 0,0 15 128,1 13 128,0-13-160,-1 14-96,16 1-320,-1-16-96,14 0-1792,16-14-799,0-14-1601</inkml:trace>
  <inkml:trace contextRef="#ctx0" brushRef="#br0" timeOffset="13533">31196 16058 4224,'0'-30'1664,"0"30"-896,-29 0-480,29 0 512,0 0-96,-29-29 32</inkml:trace>
  <inkml:trace contextRef="#ctx0" brushRef="#br0" timeOffset="14598">32599 15474 7552,'-29'0'2880,"29"0"-1536,-30 0-1216,1 29 608,29-29-128,0 0 96</inkml:trace>
  <inkml:trace contextRef="#ctx0" brushRef="#br0" timeOffset="15042">32058 16992 10880,'0'0'4032,"-29"0"-2177,29 0-1887,0 0 736,0 0-640,0 0-96,0 0-1823,0 0-865,29-29-1568,-29-30-608</inkml:trace>
  <inkml:trace contextRef="#ctx0" brushRef="#br0" timeOffset="14808">32496 15517 15328,'0'15'1119,"-14"-1"-95,14 0-416,-14 30-160,-2 0-192,-27 0-96,14 44-64,-15-1-96,14 16 32,-13-16-32,14-28-800,14 13-320,15-28-2591,0-14-2465,0-30 1952</inkml:trace>
  <inkml:trace contextRef="#ctx0" brushRef="#br0" timeOffset="17343">27942 14817 5760,'0'-14'2176,"0"14"-1152,0-15-288,0 15 768,-15-14-416,15 14-64,-15-15-256,1 0-96,14-14-352,-15 15 64,0-16 128,15 16-64,-14-15 63,14-1-95,-14 1 0,-2 0-32,16 0 0,-14-15-192,0 0-128,-1 15 224,0-29 128,-14 14 0,14 0 0,-13-14-32,-2 14 0,1 0-64,0 0-32,-1 15-160,16 0-32,-15-15-32,0 30-64,-1-16 96,-14 1 64,16 15-64,-2-1 0,1-14 32,0 14 64,-1 1-96,2-1-64,-2 0 0,1 1-32,0 14-96,-1-15 64,2 15 32,-2-14 0,-14 14 0,0-15 64,16 0-32,-16 15-32,0 0-64,14-14 32,-13 14 32,-1 0 64,15 0-32,-1 14-32,2-14 32,-2 0-32,1 0 0,14 0 0,1 0 0,0 0 0,-2 0-96,2 15 64,14-15 32,0 0 0,-14 0 0,14 0 0,0 0-96,0 0 64,0 0 32,0 0 0,0 0 0,-15 0 64,15 0-96,0 0 0,-15 0 32,15 0 64,0-15-32,-14 15-32,14 0 32,0 0-32,0-14-96,0 14 64,0 0 32,0-15 0,0 15 0,0 0 0,0 0 0,0-14 0,0 14-96,0-15 64,14 0 32,-14 1 0,0-1 0,15 1 0,-15-1-96,15-14 0,-1 0 64,0-1 0,16 16-64,-1-15 64,0-1 96,15 1 32,0 15-128,-15-1-32,15 0 32,-15 1 0,1-1-64,-16 1 64,15 14 32,-14-15 64,-1 15 32,-14 0 96,15-15-160,-15 15-96,0 0 32,0 0 0,0 0 96,-15 0 32,15 0-128,-14 0-32,-1 0 32,-14 0 64,-1 15-64,2 0 0,-2-1 32,1 15 0,0-14 0,-1 0 64,16 14-96,-15 0-64,0 0 64,14 0 64,0 1 0,-13-1-32,12 15 32,-12-15-32,13-15 0,-14 16 0,14-16-96,0-14 64,1 15 32,0-1 0,-2 1 0,2 0 0,14-15-96,0 14 64,0 1-32,0-1-64,0 1 96,14 0 0,-14-1-64,16-14 64,-2 15 32,0-1 0,1-14 64,0 15 32,-15-15-32,14 15-64,-14-1 160,15 1 32,-15-1-224,15 1-32,-1 0 0,0 14 32,2 0 32,12-14 64,-13 14-1088,44-15-416,-15 1-4383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1-27T21:27:31.749"/>
    </inkml:context>
    <inkml:brush xml:id="br0">
      <inkml:brushProperty name="width" value="0.175" units="cm"/>
      <inkml:brushProperty name="height" value="0.175" units="cm"/>
      <inkml:brushProperty name="color" value="#ED1C24"/>
    </inkml:brush>
  </inkml:definitions>
  <inkml:trace contextRef="#ctx0" brushRef="#br0">21649 11037 7552,'0'0'2816,"0"0"-1536,0 0-1440,0 0 480,0 0-352,0 0 32,0 0 192,0 0 128,-14-15-160,14 15 256,-15 0 192,0 0-32,15-15-32,-14 15-32,-1 0 96,15-14 0,-29 14 95,14 0-319,1 0-64,-1 0-64,-14 0 0,0 0-64,0-15-32,-1 15 32,1-14 32,-15-1 32,15 0 64,-15 15-32,1-14 0,-1 14-96,0-15 32,-14 1 0,-1 14 32,1-15-128,-1 15-32,-28-15 96,14 15 96,0-14-128,-15 14-32,1 0-64,-1 0-64,1-15 96,-16 15 64,16 0 64,-15 0 32,14-14-64,-14 14 32,-15 0-64,15-15 0,0 15-32,-1 0 0,1 0-160,0 0 32,-29 0-64,29 0-64,-30 15 160,15-15 32,1 0-96,-16 0 32,1 14 64,-1-14 32,1 0-128,-15 0 32,15 15 0,-1-15 64,1 14-96,-15-14-64,0 15 128,15-15 32,-15 29 0,14-14-64,-14-1-128,15 16 0,-15-16 128,0 1 128,-44 14-96,44 0-96,-14 0 32,14 1 0,-15-1-64,15-15 64,15 16 32,-15-1 0,14 15 0,1-15 0,0 0 0,14 0 0,0-14 0,0 14 64,1 15-96,-1-15-64,0 15 64,0 0 64,15 14 0,0 0 64,0-14-64,-15 14-32,15 1-64,29-1-32,-15-14 64,15 0 64,0 0-64,15 29-64,-1-15 64,16-14 64,-1 14 0,29-14 64,-14 14-64,14-14-32,15 0-64,0 0 32,15 0 32,0-1 0,-1 1 0,15 0 0,15 14-96,-15-14 64,1 15-32,13-16 0,1 16 64,0-1 0,14 0 0,15 1 0,0-15 64,15-1 32,-15 1-32,14 0 32,16 0 0,-1 0 32,15 14 0,-1-14 64,1 0-96,0-1 0,14-13-32,15-1 32,-14 0-128,14 0 0,0 0 32,14 1 64,-14-1 96,15-15 64,-1 1-96,15 0-32,1-1-32,13 1 32,1-15-64,-29 14 64,29-14-64,-1 0-32,-14 0 96,15 0 0,0 0-32,0 0 32,0 0-128,-1 0-64,1 0 64,0 0 64,14 0-64,-14 0 0,0 0 96,0-14 32,-1 14-32,1-15 32,0 1 0,0 14 32,-1-30 0,1 30 0,0-14 0,0-15 64,-30 14-160,15 0-32,15 1 0,-29-15 64,-1 14 32,1-14 32,0 0-64,-15 14-64,-1-14-64,1 0 32,0-15 96,-14 15 32,-1-1-32,-14 1-64,14 0 96,-14 14 0,0-14-32,0-15 32,-15 15-64,-15 0 64,16 0-64,-1 0-32,0-1 32,-14 1 32,-1 0-32,-14-15-32,0 15 32,-14 0-32,-1 0 64,0-15 32,1 15-32,-1-15-64,1 15 32,-16 0-32,1-1 0,0 1 0,-15 0 64,0 0 32,0 0-32,-14-1 32,0 1 0,-1 0 32,-14 14-64,0-14 32,0 0-128,0 0 0,-14 0-32,14-1 0,-15 1 64,0 0 0,-14-15 0,15 15 0,-16 0-96,1-15 0,0 15 64,-15 0 64,15-1-64,-15-13 0,15 28-32,-15-29 0,1 15 0,-1 0 0,0-15 64,-14 15 0,14 0 0,-15-1 0,-14 1-96,0 15 64,15-15 32,-15-1 64,15-13-96,-15 13 0,14 1-32,-14 15 0,-14-16 64,-1 16 0,1-15 0,14 14 0,0 0-96,-15 1 64,15-1 32,-15 1 64,1-1 32,-1 0 32,15 15-64,-14-14-64,14-1 32,-15 15 32,0-14-96,-14-1-64,0 15 64,0 0 0,0 0 32,0-15 64,-30 30-320,15-15-64,-14 0-480,-15 15-128,-15-15-736,1 14-192,-15-14-1728,-44 15-639,14-30-833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1-27T21:27:47.482"/>
    </inkml:context>
    <inkml:brush xml:id="br0">
      <inkml:brushProperty name="width" value="0.175" units="cm"/>
      <inkml:brushProperty name="height" value="0.175" units="cm"/>
      <inkml:brushProperty name="color" value="#ED1C24"/>
    </inkml:brush>
  </inkml:definitions>
  <inkml:trace contextRef="#ctx0" brushRef="#br0">25239 11256 5888,'0'0'2176,"0"0"-1152,0 0-1184,0 0 384,0 0-192,-14 0 64,14 0-64,-15 0-32,15 0 32,0 0 32,0 0 96,0 0 288,15 0 160,-15 0 64,14 0-32,1-15 32,14 0-32,-14 1-96,14 14 64,0-14-32,29-1 0,-14 0-160,29 1 0,-14-1-257,28 0-95,-14 1-32,0 14-32,0 0-96,0 0 64,0 0 160,0 0 160,0 0-160,-15 14 0,15 1-64,-14 0-64,-1-1-64,-14 1 32,0 0 96,0-1 32,-15 15 160,-15 0 160,1 1-160,-1-1-64,-14 0-32,-14 0 32,-1 15-32,-14 0 0,-15 14-96,-14-14 32,0 15 128,-15-16 128,-15 16 0,15-1 96,-15 0-160,15-14-96,0 0-96,0 0 0,15 0 64,0 0 64,14-16 32,0 16 0,15-14 0,0-2 64,0 2-96,14-16 32,15 16-32,-15-16 96,15 16-160,0-16-96,15 0-320,-15 16-96,15-16-384,-1 1-160,1 0-1152,-1-1-448,1 16-2911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1-27T21:27:48.036"/>
    </inkml:context>
    <inkml:brush xml:id="br0">
      <inkml:brushProperty name="width" value="0.175" units="cm"/>
      <inkml:brushProperty name="height" value="0.175" units="cm"/>
      <inkml:brushProperty name="color" value="#ED1C24"/>
    </inkml:brush>
  </inkml:definitions>
  <inkml:trace contextRef="#ctx0" brushRef="#br0">25736 13547 12160,'0'-59'4575,"0"30"-2495,30 0-2080,-30 29 864,0-29-832,0 0-128,0 29-224,0-30-32,0 30 192,0 0-480,-30-29-224,30 29-1503,0 0-641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7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9.xml"/><Relationship Id="rId5" Type="http://schemas.openxmlformats.org/officeDocument/2006/relationships/image" Target="../media/image6.png"/><Relationship Id="rId4" Type="http://schemas.openxmlformats.org/officeDocument/2006/relationships/customXml" Target="../ink/ink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2.xml"/><Relationship Id="rId5" Type="http://schemas.openxmlformats.org/officeDocument/2006/relationships/image" Target="../media/image9.png"/><Relationship Id="rId4" Type="http://schemas.openxmlformats.org/officeDocument/2006/relationships/customXml" Target="../ink/ink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6.xml"/><Relationship Id="rId13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12" Type="http://schemas.openxmlformats.org/officeDocument/2006/relationships/customXml" Target="../ink/ink18.xml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5.xml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5" Type="http://schemas.openxmlformats.org/officeDocument/2006/relationships/image" Target="../media/image17.png"/><Relationship Id="rId10" Type="http://schemas.openxmlformats.org/officeDocument/2006/relationships/customXml" Target="../ink/ink17.xml"/><Relationship Id="rId4" Type="http://schemas.openxmlformats.org/officeDocument/2006/relationships/customXml" Target="../ink/ink14.xml"/><Relationship Id="rId9" Type="http://schemas.openxmlformats.org/officeDocument/2006/relationships/image" Target="../media/image14.png"/><Relationship Id="rId14" Type="http://schemas.openxmlformats.org/officeDocument/2006/relationships/customXml" Target="../ink/ink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customXml" Target="../ink/ink23.xml"/><Relationship Id="rId3" Type="http://schemas.openxmlformats.org/officeDocument/2006/relationships/image" Target="../media/image18.png"/><Relationship Id="rId7" Type="http://schemas.openxmlformats.org/officeDocument/2006/relationships/image" Target="../media/image20.png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2.xml"/><Relationship Id="rId5" Type="http://schemas.openxmlformats.org/officeDocument/2006/relationships/image" Target="../media/image19.png"/><Relationship Id="rId4" Type="http://schemas.openxmlformats.org/officeDocument/2006/relationships/customXml" Target="../ink/ink21.xml"/><Relationship Id="rId9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2.sv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5" Type="http://schemas.openxmlformats.org/officeDocument/2006/relationships/image" Target="../media/image3.png"/><Relationship Id="rId4" Type="http://schemas.openxmlformats.org/officeDocument/2006/relationships/customXml" Target="../ink/ink1.xml"/><Relationship Id="rId9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4.png"/><Relationship Id="rId2" Type="http://schemas.openxmlformats.org/officeDocument/2006/relationships/customXml" Target="../ink/ink2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6.xml"/><Relationship Id="rId5" Type="http://schemas.openxmlformats.org/officeDocument/2006/relationships/image" Target="../media/image23.png"/><Relationship Id="rId4" Type="http://schemas.openxmlformats.org/officeDocument/2006/relationships/customXml" Target="../ink/ink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customXml" Target="../ink/ink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899E2-3641-4B5A-967A-91D9ACE779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944414"/>
            <a:ext cx="8991600" cy="2088250"/>
          </a:xfrm>
        </p:spPr>
        <p:txBody>
          <a:bodyPr>
            <a:normAutofit fontScale="90000"/>
          </a:bodyPr>
          <a:lstStyle/>
          <a:p>
            <a:r>
              <a:rPr lang="en-GB" dirty="0"/>
              <a:t>Language Runtimes for Parallel Programming: Weak Memory and Program Order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1A64FE-54E7-4634-BA80-250925B70C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Sylvan Clebsch</a:t>
            </a:r>
          </a:p>
          <a:p>
            <a:r>
              <a:rPr lang="en-GB" dirty="0"/>
              <a:t>Microsoft Research, Cambridge UK</a:t>
            </a:r>
          </a:p>
          <a:p>
            <a:r>
              <a:rPr lang="en-GB" dirty="0"/>
              <a:t>WGLD 2018</a:t>
            </a:r>
          </a:p>
        </p:txBody>
      </p:sp>
    </p:spTree>
    <p:extLst>
      <p:ext uri="{BB962C8B-B14F-4D97-AF65-F5344CB8AC3E}">
        <p14:creationId xmlns:p14="http://schemas.microsoft.com/office/powerpoint/2010/main" val="2963169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55D0A-A956-4200-92F6-1A706290E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2884868" cy="6858000"/>
          </a:xfrm>
        </p:spPr>
        <p:txBody>
          <a:bodyPr/>
          <a:lstStyle/>
          <a:p>
            <a:r>
              <a:rPr lang="en-GB"/>
              <a:t>Example: Fresh Allocation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6649D3-BCFA-4193-9003-AD529462A570}"/>
              </a:ext>
            </a:extLst>
          </p:cNvPr>
          <p:cNvSpPr txBox="1"/>
          <p:nvPr/>
        </p:nvSpPr>
        <p:spPr>
          <a:xfrm>
            <a:off x="2884868" y="0"/>
            <a:ext cx="9307132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GB" i="1" dirty="0">
                <a:solidFill>
                  <a:srgbClr val="66D9EF"/>
                </a:solidFill>
                <a:latin typeface="Consolas" panose="020B0609020204030204" pitchFamily="49" charset="0"/>
              </a:rPr>
              <a:t>void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*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GB" dirty="0" err="1">
                <a:solidFill>
                  <a:srgbClr val="A6E22E"/>
                </a:solidFill>
                <a:latin typeface="Consolas" panose="020B0609020204030204" pitchFamily="49" charset="0"/>
              </a:rPr>
              <a:t>small_alloc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GB" i="1" dirty="0">
                <a:solidFill>
                  <a:srgbClr val="66D9EF"/>
                </a:solidFill>
                <a:latin typeface="Consolas" panose="020B0609020204030204" pitchFamily="49" charset="0"/>
              </a:rPr>
              <a:t>uint8_t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sizeclass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, </a:t>
            </a:r>
            <a:r>
              <a:rPr lang="en-GB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size_t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size)</a:t>
            </a:r>
          </a:p>
          <a:p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	</a:t>
            </a:r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DLList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&lt;</a:t>
            </a:r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SlabLink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&gt;*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sc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&amp;</a:t>
            </a:r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sizeclasses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[</a:t>
            </a:r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sizeclass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];</a:t>
            </a:r>
          </a:p>
          <a:p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	</a:t>
            </a:r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SlabLink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*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link 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sc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-&gt;</a:t>
            </a:r>
            <a:r>
              <a:rPr lang="en-GB" dirty="0" err="1">
                <a:solidFill>
                  <a:srgbClr val="A6E22E"/>
                </a:solidFill>
                <a:latin typeface="Consolas" panose="020B0609020204030204" pitchFamily="49" charset="0"/>
              </a:rPr>
              <a:t>get_head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	Slab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*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slab;</a:t>
            </a:r>
          </a:p>
          <a:p>
            <a:pPr lvl="1"/>
            <a:b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</a:b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if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(link 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!=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GB" dirty="0" err="1">
                <a:solidFill>
                  <a:srgbClr val="BE84FF"/>
                </a:solidFill>
                <a:latin typeface="Consolas" panose="020B0609020204030204" pitchFamily="49" charset="0"/>
              </a:rPr>
              <a:t>nullptr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)</a:t>
            </a:r>
          </a:p>
          <a:p>
            <a:pPr lvl="1"/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{</a:t>
            </a:r>
          </a:p>
          <a:p>
            <a:pPr lvl="1"/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	slab 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link-&gt;</a:t>
            </a:r>
            <a:r>
              <a:rPr lang="en-GB" dirty="0" err="1">
                <a:solidFill>
                  <a:srgbClr val="A6E22E"/>
                </a:solidFill>
                <a:latin typeface="Consolas" panose="020B0609020204030204" pitchFamily="49" charset="0"/>
              </a:rPr>
              <a:t>get_slab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();</a:t>
            </a:r>
          </a:p>
          <a:p>
            <a:pPr lvl="1"/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}</a:t>
            </a:r>
          </a:p>
          <a:p>
            <a:pPr lvl="1"/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else</a:t>
            </a:r>
            <a:endParaRPr lang="en-GB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pPr lvl="1"/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{</a:t>
            </a:r>
          </a:p>
          <a:p>
            <a:pPr lvl="2"/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slab 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GB" dirty="0" err="1">
                <a:solidFill>
                  <a:srgbClr val="A6E22E"/>
                </a:solidFill>
                <a:latin typeface="Consolas" panose="020B0609020204030204" pitchFamily="49" charset="0"/>
              </a:rPr>
              <a:t>alloc_slab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sizeclass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);</a:t>
            </a:r>
          </a:p>
          <a:p>
            <a:pPr lvl="2"/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sc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-&gt;</a:t>
            </a:r>
            <a:r>
              <a:rPr lang="en-GB" dirty="0">
                <a:solidFill>
                  <a:srgbClr val="A6E22E"/>
                </a:solidFill>
                <a:latin typeface="Consolas" panose="020B0609020204030204" pitchFamily="49" charset="0"/>
              </a:rPr>
              <a:t>insert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(slab-&gt;</a:t>
            </a:r>
            <a:r>
              <a:rPr lang="en-GB" dirty="0" err="1">
                <a:solidFill>
                  <a:srgbClr val="A6E22E"/>
                </a:solidFill>
                <a:latin typeface="Consolas" panose="020B0609020204030204" pitchFamily="49" charset="0"/>
              </a:rPr>
              <a:t>get_link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());</a:t>
            </a:r>
          </a:p>
          <a:p>
            <a:pPr lvl="1"/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}</a:t>
            </a:r>
          </a:p>
          <a:p>
            <a:pPr lvl="1"/>
            <a:endParaRPr lang="en-GB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pPr lvl="1"/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return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slab-&gt;</a:t>
            </a:r>
            <a:r>
              <a:rPr lang="en-GB" dirty="0" err="1">
                <a:solidFill>
                  <a:srgbClr val="A6E22E"/>
                </a:solidFill>
                <a:latin typeface="Consolas" panose="020B0609020204030204" pitchFamily="49" charset="0"/>
              </a:rPr>
              <a:t>alloc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sc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, size);</a:t>
            </a:r>
          </a:p>
          <a:p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C485B2F-FF3A-4D8F-87A9-39C53C7EF297}"/>
              </a:ext>
            </a:extLst>
          </p:cNvPr>
          <p:cNvGrpSpPr/>
          <p:nvPr/>
        </p:nvGrpSpPr>
        <p:grpSpPr>
          <a:xfrm>
            <a:off x="4466861" y="2800899"/>
            <a:ext cx="5013540" cy="1093320"/>
            <a:chOff x="4466861" y="2800899"/>
            <a:chExt cx="5013540" cy="1093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12227612-EAD1-47C9-ACB7-C11DF5CF3D24}"/>
                    </a:ext>
                  </a:extLst>
                </p14:cNvPr>
                <p14:cNvContentPartPr/>
                <p14:nvPr/>
              </p14:nvContentPartPr>
              <p14:xfrm>
                <a:off x="4466861" y="2800899"/>
                <a:ext cx="4272660" cy="109332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12227612-EAD1-47C9-ACB7-C11DF5CF3D24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435542" y="2769579"/>
                  <a:ext cx="4335297" cy="115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C9171DC7-E43F-42C6-9A6E-1A5409044FC2}"/>
                    </a:ext>
                  </a:extLst>
                </p14:cNvPr>
                <p14:cNvContentPartPr/>
                <p14:nvPr/>
              </p14:nvContentPartPr>
              <p14:xfrm>
                <a:off x="8965241" y="2911239"/>
                <a:ext cx="515160" cy="48888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C9171DC7-E43F-42C6-9A6E-1A5409044FC2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933921" y="2879942"/>
                  <a:ext cx="577800" cy="55147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288FDA49-644A-4EC3-B317-57C2D13B7D23}"/>
                    </a:ext>
                  </a:extLst>
                </p14:cNvPr>
                <p14:cNvContentPartPr/>
                <p14:nvPr/>
              </p14:nvContentPartPr>
              <p14:xfrm>
                <a:off x="9154421" y="3704859"/>
                <a:ext cx="5400" cy="4230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288FDA49-644A-4EC3-B317-57C2D13B7D23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9139266" y="3689199"/>
                  <a:ext cx="35710" cy="736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095845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55D0A-A956-4200-92F6-1A706290E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2884868" cy="6858000"/>
          </a:xfrm>
        </p:spPr>
        <p:txBody>
          <a:bodyPr/>
          <a:lstStyle/>
          <a:p>
            <a:r>
              <a:rPr lang="en-GB"/>
              <a:t>Example: Fresh Allocation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6649D3-BCFA-4193-9003-AD529462A570}"/>
              </a:ext>
            </a:extLst>
          </p:cNvPr>
          <p:cNvSpPr txBox="1"/>
          <p:nvPr/>
        </p:nvSpPr>
        <p:spPr>
          <a:xfrm>
            <a:off x="2932164" y="0"/>
            <a:ext cx="9307132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static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GB" dirty="0" err="1">
                <a:solidFill>
                  <a:srgbClr val="F92672"/>
                </a:solidFill>
                <a:latin typeface="Consolas" panose="020B0609020204030204" pitchFamily="49" charset="0"/>
              </a:rPr>
              <a:t>constexpr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GB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size_t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SLAB_BITS 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GB" dirty="0">
                <a:solidFill>
                  <a:srgbClr val="BE84FF"/>
                </a:solidFill>
                <a:latin typeface="Consolas" panose="020B0609020204030204" pitchFamily="49" charset="0"/>
              </a:rPr>
              <a:t>16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static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GB" dirty="0" err="1">
                <a:solidFill>
                  <a:srgbClr val="F92672"/>
                </a:solidFill>
                <a:latin typeface="Consolas" panose="020B0609020204030204" pitchFamily="49" charset="0"/>
              </a:rPr>
              <a:t>constexpr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GB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size_t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SLAB_SIZE 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GB" dirty="0">
                <a:solidFill>
                  <a:srgbClr val="BE84FF"/>
                </a:solidFill>
                <a:latin typeface="Consolas" panose="020B0609020204030204" pitchFamily="49" charset="0"/>
              </a:rPr>
              <a:t>1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&lt;&lt;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SLAB_BITS;</a:t>
            </a:r>
          </a:p>
          <a:p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static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GB" dirty="0" err="1">
                <a:solidFill>
                  <a:srgbClr val="F92672"/>
                </a:solidFill>
                <a:latin typeface="Consolas" panose="020B0609020204030204" pitchFamily="49" charset="0"/>
              </a:rPr>
              <a:t>constexpr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GB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size_t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SLAB_MASK 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~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(SLAB_SIZE 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-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GB" dirty="0">
                <a:solidFill>
                  <a:srgbClr val="BE84FF"/>
                </a:solidFill>
                <a:latin typeface="Consolas" panose="020B0609020204030204" pitchFamily="49" charset="0"/>
              </a:rPr>
              <a:t>1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);</a:t>
            </a:r>
          </a:p>
          <a:p>
            <a:endParaRPr lang="en-GB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Slab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*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GB" dirty="0" err="1">
                <a:solidFill>
                  <a:srgbClr val="A6E22E"/>
                </a:solidFill>
                <a:latin typeface="Consolas" panose="020B0609020204030204" pitchFamily="49" charset="0"/>
              </a:rPr>
              <a:t>get_slab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	return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(Slab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*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)((</a:t>
            </a:r>
            <a:r>
              <a:rPr lang="en-GB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size_t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)</a:t>
            </a:r>
            <a:r>
              <a:rPr lang="en-GB" dirty="0">
                <a:solidFill>
                  <a:srgbClr val="678CB1"/>
                </a:solidFill>
                <a:latin typeface="Consolas" panose="020B0609020204030204" pitchFamily="49" charset="0"/>
              </a:rPr>
              <a:t>this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&amp;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SLAB_MASK);</a:t>
            </a:r>
          </a:p>
          <a:p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}</a:t>
            </a:r>
            <a:endParaRPr lang="en-GB" b="0" dirty="0">
              <a:solidFill>
                <a:srgbClr val="F8F8F2"/>
              </a:solidFill>
              <a:effectLst/>
              <a:latin typeface="Consolas" panose="020B0609020204030204" pitchFamily="49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5B9F95D-36EC-4D56-9683-BEAB5417F21E}"/>
              </a:ext>
            </a:extLst>
          </p:cNvPr>
          <p:cNvGrpSpPr/>
          <p:nvPr/>
        </p:nvGrpSpPr>
        <p:grpSpPr>
          <a:xfrm>
            <a:off x="3384161" y="2774619"/>
            <a:ext cx="7967160" cy="2359800"/>
            <a:chOff x="3384161" y="2774619"/>
            <a:chExt cx="7967160" cy="2359800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9A5648FA-5B77-40DA-8236-7F689164FE91}"/>
                </a:ext>
              </a:extLst>
            </p:cNvPr>
            <p:cNvGrpSpPr/>
            <p:nvPr/>
          </p:nvGrpSpPr>
          <p:grpSpPr>
            <a:xfrm>
              <a:off x="3384161" y="2774619"/>
              <a:ext cx="7967160" cy="2359800"/>
              <a:chOff x="3384161" y="2774619"/>
              <a:chExt cx="7967160" cy="23598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">
                <p14:nvContentPartPr>
                  <p14:cNvPr id="5" name="Ink 4">
                    <a:extLst>
                      <a:ext uri="{FF2B5EF4-FFF2-40B4-BE49-F238E27FC236}">
                        <a16:creationId xmlns:a16="http://schemas.microsoft.com/office/drawing/2014/main" id="{26F437A8-8B26-44B8-BB50-7B00420581C5}"/>
                      </a:ext>
                    </a:extLst>
                  </p14:cNvPr>
                  <p14:cNvContentPartPr/>
                  <p14:nvPr/>
                </p14:nvContentPartPr>
                <p14:xfrm>
                  <a:off x="3384161" y="3174039"/>
                  <a:ext cx="7446780" cy="1960380"/>
                </p14:xfrm>
              </p:contentPart>
            </mc:Choice>
            <mc:Fallback xmlns="">
              <p:pic>
                <p:nvPicPr>
                  <p:cNvPr id="5" name="Ink 4">
                    <a:extLst>
                      <a:ext uri="{FF2B5EF4-FFF2-40B4-BE49-F238E27FC236}">
                        <a16:creationId xmlns:a16="http://schemas.microsoft.com/office/drawing/2014/main" id="{26F437A8-8B26-44B8-BB50-7B00420581C5}"/>
                      </a:ext>
                    </a:extLst>
                  </p:cNvPr>
                  <p:cNvPicPr/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3352843" y="3142722"/>
                    <a:ext cx="7509415" cy="2023014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">
                <p14:nvContentPartPr>
                  <p14:cNvPr id="7" name="Ink 6">
                    <a:extLst>
                      <a:ext uri="{FF2B5EF4-FFF2-40B4-BE49-F238E27FC236}">
                        <a16:creationId xmlns:a16="http://schemas.microsoft.com/office/drawing/2014/main" id="{E9230365-BC3C-40B9-9CE8-0E62B1E0856D}"/>
                      </a:ext>
                    </a:extLst>
                  </p14:cNvPr>
                  <p14:cNvContentPartPr/>
                  <p14:nvPr/>
                </p14:nvContentPartPr>
                <p14:xfrm>
                  <a:off x="11267081" y="2774619"/>
                  <a:ext cx="84240" cy="1471680"/>
                </p14:xfrm>
              </p:contentPart>
            </mc:Choice>
            <mc:Fallback xmlns="">
              <p:pic>
                <p:nvPicPr>
                  <p:cNvPr id="7" name="Ink 6">
                    <a:extLst>
                      <a:ext uri="{FF2B5EF4-FFF2-40B4-BE49-F238E27FC236}">
                        <a16:creationId xmlns:a16="http://schemas.microsoft.com/office/drawing/2014/main" id="{E9230365-BC3C-40B9-9CE8-0E62B1E0856D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11235894" y="2743299"/>
                    <a:ext cx="146613" cy="153432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9C60BCF0-67D1-4EBB-87BB-EC8CE904172C}"/>
                    </a:ext>
                  </a:extLst>
                </p14:cNvPr>
                <p14:cNvContentPartPr/>
                <p14:nvPr/>
              </p14:nvContentPartPr>
              <p14:xfrm>
                <a:off x="11230181" y="4608639"/>
                <a:ext cx="89460" cy="8424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9C60BCF0-67D1-4EBB-87BB-EC8CE904172C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1198924" y="4577319"/>
                  <a:ext cx="151974" cy="1468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162196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8BF9B-4E67-4ABB-A020-41BF3D864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Typestate</a:t>
            </a:r>
            <a:r>
              <a:rPr lang="en-GB" dirty="0"/>
              <a:t> In Allocators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AA200-6C6B-431E-AB80-0C4A089B0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is a classic memory allocator technique: the linked list of </a:t>
            </a:r>
            <a:r>
              <a:rPr lang="en-GB" dirty="0" err="1"/>
              <a:t>sizeclassed</a:t>
            </a:r>
            <a:r>
              <a:rPr lang="en-GB" dirty="0"/>
              <a:t> slabs with free memory is encoded using the free memory in the slabs.</a:t>
            </a:r>
          </a:p>
          <a:p>
            <a:r>
              <a:rPr lang="en-GB" dirty="0"/>
              <a:t>In addition, slabs are aligned, in this case on 64 kb boundaries.</a:t>
            </a:r>
          </a:p>
          <a:p>
            <a:r>
              <a:rPr lang="en-GB" dirty="0"/>
              <a:t>The slab associated with a linked list node can be found without dereferencing the node, saving a possible cache miss: it can be found by masking the address based on the slab alignment.</a:t>
            </a:r>
          </a:p>
          <a:p>
            <a:r>
              <a:rPr lang="en-GB" dirty="0"/>
              <a:t>How can we express this type relationship? It occurs in many places in the code.</a:t>
            </a:r>
          </a:p>
        </p:txBody>
      </p:sp>
    </p:spTree>
    <p:extLst>
      <p:ext uri="{BB962C8B-B14F-4D97-AF65-F5344CB8AC3E}">
        <p14:creationId xmlns:p14="http://schemas.microsoft.com/office/powerpoint/2010/main" val="81997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DBFB8-7DD6-47DC-8B5D-D4FAD9D97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Typestate+Ownership</a:t>
            </a:r>
            <a:r>
              <a:rPr lang="en-GB" dirty="0"/>
              <a:t> For Parallelism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988CF-0A1C-4E27-8D7F-EC60BC6F6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becomes even more important for lock-free parallel memory allocators.</a:t>
            </a:r>
          </a:p>
          <a:p>
            <a:r>
              <a:rPr lang="en-GB" dirty="0"/>
              <a:t>Tracking both </a:t>
            </a:r>
            <a:r>
              <a:rPr lang="en-GB" dirty="0" err="1"/>
              <a:t>typestate</a:t>
            </a:r>
            <a:r>
              <a:rPr lang="en-GB" dirty="0"/>
              <a:t> transitions and ownership statically would have caught many bugs in all of the allocators I’ve written.</a:t>
            </a:r>
          </a:p>
          <a:p>
            <a:r>
              <a:rPr lang="en-GB" dirty="0"/>
              <a:t>Memory inside the runtime, including the allocator, is often strictly </a:t>
            </a:r>
            <a:r>
              <a:rPr lang="en-GB" i="1" dirty="0"/>
              <a:t>linear: </a:t>
            </a:r>
            <a:r>
              <a:rPr lang="en-GB" dirty="0"/>
              <a:t>a single alias with an obligation to discharge.</a:t>
            </a:r>
          </a:p>
        </p:txBody>
      </p:sp>
    </p:spTree>
    <p:extLst>
      <p:ext uri="{BB962C8B-B14F-4D97-AF65-F5344CB8AC3E}">
        <p14:creationId xmlns:p14="http://schemas.microsoft.com/office/powerpoint/2010/main" val="414935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DA733-9889-4A69-9322-58BB4F289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Relaxed Linearity For Ownership Transfer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A580A-4F2C-449C-82D0-2422CEED0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CAT (compare-and-transfer): </a:t>
            </a:r>
            <a:r>
              <a:rPr lang="en-GB" dirty="0" err="1"/>
              <a:t>Castegren</a:t>
            </a:r>
            <a:r>
              <a:rPr lang="en-GB" dirty="0"/>
              <a:t> and </a:t>
            </a:r>
            <a:r>
              <a:rPr lang="en-GB" dirty="0" err="1"/>
              <a:t>Wrigstad</a:t>
            </a:r>
            <a:r>
              <a:rPr lang="en-GB" dirty="0"/>
              <a:t>, ECOOP 2017</a:t>
            </a:r>
          </a:p>
          <a:p>
            <a:r>
              <a:rPr lang="en-GB" dirty="0"/>
              <a:t>For non-x86 architectures, CAS (compare-and-swap) expresses LL/SC, so CAT may be sufficient.</a:t>
            </a:r>
          </a:p>
          <a:p>
            <a:r>
              <a:rPr lang="en-GB" dirty="0"/>
              <a:t>For x86, other atomic operation, especially XCHG and XADD, may need additional support. Maybe not?</a:t>
            </a:r>
          </a:p>
        </p:txBody>
      </p:sp>
    </p:spTree>
    <p:extLst>
      <p:ext uri="{BB962C8B-B14F-4D97-AF65-F5344CB8AC3E}">
        <p14:creationId xmlns:p14="http://schemas.microsoft.com/office/powerpoint/2010/main" val="912287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55D0A-A956-4200-92F6-1A706290E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2884868" cy="6858000"/>
          </a:xfrm>
        </p:spPr>
        <p:txBody>
          <a:bodyPr/>
          <a:lstStyle/>
          <a:p>
            <a:r>
              <a:rPr lang="en-GB" dirty="0"/>
              <a:t>Example: Remote </a:t>
            </a:r>
            <a:r>
              <a:rPr lang="en-GB" dirty="0" err="1"/>
              <a:t>DEAlloc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6649D3-BCFA-4193-9003-AD529462A570}"/>
              </a:ext>
            </a:extLst>
          </p:cNvPr>
          <p:cNvSpPr txBox="1"/>
          <p:nvPr/>
        </p:nvSpPr>
        <p:spPr>
          <a:xfrm>
            <a:off x="2932164" y="0"/>
            <a:ext cx="9307132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GB" i="1" dirty="0">
                <a:solidFill>
                  <a:srgbClr val="66D9EF"/>
                </a:solidFill>
                <a:latin typeface="Consolas" panose="020B0609020204030204" pitchFamily="49" charset="0"/>
              </a:rPr>
              <a:t>void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GB" dirty="0">
                <a:solidFill>
                  <a:srgbClr val="A6E22E"/>
                </a:solidFill>
                <a:latin typeface="Consolas" panose="020B0609020204030204" pitchFamily="49" charset="0"/>
              </a:rPr>
              <a:t>push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(T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*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first, T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*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last)</a:t>
            </a:r>
          </a:p>
          <a:p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	</a:t>
            </a:r>
            <a:r>
              <a:rPr lang="en-GB" dirty="0">
                <a:solidFill>
                  <a:srgbClr val="75715E"/>
                </a:solidFill>
                <a:latin typeface="Consolas" panose="020B0609020204030204" pitchFamily="49" charset="0"/>
              </a:rPr>
              <a:t>// Pushes a list of messages to the queue. Each message from first to</a:t>
            </a:r>
            <a:endParaRPr lang="en-GB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GB" dirty="0">
                <a:solidFill>
                  <a:srgbClr val="75715E"/>
                </a:solidFill>
                <a:latin typeface="Consolas" panose="020B0609020204030204" pitchFamily="49" charset="0"/>
              </a:rPr>
              <a:t>	// last should be linked together through their next pointers.</a:t>
            </a:r>
            <a:endParaRPr lang="en-GB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	last-&gt;</a:t>
            </a:r>
            <a:r>
              <a:rPr lang="en-GB" dirty="0" err="1">
                <a:solidFill>
                  <a:srgbClr val="678CB1"/>
                </a:solidFill>
                <a:latin typeface="Consolas" panose="020B0609020204030204" pitchFamily="49" charset="0"/>
              </a:rPr>
              <a:t>next</a:t>
            </a:r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.</a:t>
            </a:r>
            <a:r>
              <a:rPr lang="en-GB" dirty="0" err="1">
                <a:solidFill>
                  <a:srgbClr val="A6E22E"/>
                </a:solidFill>
                <a:latin typeface="Consolas" panose="020B0609020204030204" pitchFamily="49" charset="0"/>
              </a:rPr>
              <a:t>store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GB" dirty="0" err="1">
                <a:solidFill>
                  <a:srgbClr val="BE84FF"/>
                </a:solidFill>
                <a:latin typeface="Consolas" panose="020B0609020204030204" pitchFamily="49" charset="0"/>
              </a:rPr>
              <a:t>nullptr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, </a:t>
            </a:r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std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::</a:t>
            </a:r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memory_order_relaxed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GB" dirty="0">
                <a:solidFill>
                  <a:srgbClr val="A6E22E"/>
                </a:solidFill>
                <a:latin typeface="Consolas" panose="020B0609020204030204" pitchFamily="49" charset="0"/>
              </a:rPr>
              <a:t>	</a:t>
            </a:r>
            <a:r>
              <a:rPr lang="en-GB" dirty="0" err="1">
                <a:solidFill>
                  <a:srgbClr val="A6E22E"/>
                </a:solidFill>
                <a:latin typeface="Consolas" panose="020B0609020204030204" pitchFamily="49" charset="0"/>
              </a:rPr>
              <a:t>std</a:t>
            </a:r>
            <a:r>
              <a:rPr lang="en-GB" dirty="0">
                <a:solidFill>
                  <a:srgbClr val="A6E22E"/>
                </a:solidFill>
                <a:latin typeface="Consolas" panose="020B0609020204030204" pitchFamily="49" charset="0"/>
              </a:rPr>
              <a:t>::</a:t>
            </a:r>
            <a:r>
              <a:rPr lang="en-GB" dirty="0" err="1">
                <a:solidFill>
                  <a:srgbClr val="A6E22E"/>
                </a:solidFill>
                <a:latin typeface="Consolas" panose="020B0609020204030204" pitchFamily="49" charset="0"/>
              </a:rPr>
              <a:t>atomic_thread_fence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std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::</a:t>
            </a:r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memory_order_release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	T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*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prev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head.</a:t>
            </a:r>
            <a:r>
              <a:rPr lang="en-GB" dirty="0" err="1">
                <a:solidFill>
                  <a:srgbClr val="A6E22E"/>
                </a:solidFill>
                <a:latin typeface="Consolas" panose="020B0609020204030204" pitchFamily="49" charset="0"/>
              </a:rPr>
              <a:t>exchange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(last, </a:t>
            </a:r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std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::</a:t>
            </a:r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memory_order_relaxed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	</a:t>
            </a:r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prev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-&gt;</a:t>
            </a:r>
            <a:r>
              <a:rPr lang="en-GB" dirty="0" err="1">
                <a:solidFill>
                  <a:srgbClr val="678CB1"/>
                </a:solidFill>
                <a:latin typeface="Consolas" panose="020B0609020204030204" pitchFamily="49" charset="0"/>
              </a:rPr>
              <a:t>next</a:t>
            </a:r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.</a:t>
            </a:r>
            <a:r>
              <a:rPr lang="en-GB" dirty="0" err="1">
                <a:solidFill>
                  <a:srgbClr val="A6E22E"/>
                </a:solidFill>
                <a:latin typeface="Consolas" panose="020B0609020204030204" pitchFamily="49" charset="0"/>
              </a:rPr>
              <a:t>store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(first, </a:t>
            </a:r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std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::</a:t>
            </a:r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memory_order_relaxed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4B39C922-203C-40E6-9EFC-808F844A562C}"/>
              </a:ext>
            </a:extLst>
          </p:cNvPr>
          <p:cNvGrpSpPr/>
          <p:nvPr/>
        </p:nvGrpSpPr>
        <p:grpSpPr>
          <a:xfrm>
            <a:off x="4077948" y="420399"/>
            <a:ext cx="7751520" cy="2575260"/>
            <a:chOff x="4077948" y="420399"/>
            <a:chExt cx="7751520" cy="25752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7FB20FFA-4327-4E22-A5D3-3BA1DEAF336A}"/>
                    </a:ext>
                  </a:extLst>
                </p14:cNvPr>
                <p14:cNvContentPartPr/>
                <p14:nvPr/>
              </p14:nvContentPartPr>
              <p14:xfrm>
                <a:off x="4077948" y="1823499"/>
                <a:ext cx="3247920" cy="117216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7FB20FFA-4327-4E22-A5D3-3BA1DEAF336A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046631" y="1792179"/>
                  <a:ext cx="3310553" cy="123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C99A0E20-8883-4CB5-9502-CFD30871E233}"/>
                    </a:ext>
                  </a:extLst>
                </p14:cNvPr>
                <p14:cNvContentPartPr/>
                <p14:nvPr/>
              </p14:nvContentPartPr>
              <p14:xfrm>
                <a:off x="6542688" y="420399"/>
                <a:ext cx="5286780" cy="182898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C99A0E20-8883-4CB5-9502-CFD30871E233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6511371" y="389082"/>
                  <a:ext cx="5349414" cy="189161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B74E5363-5D75-4C90-977F-5B762923894C}"/>
                    </a:ext>
                  </a:extLst>
                </p14:cNvPr>
                <p14:cNvContentPartPr/>
                <p14:nvPr/>
              </p14:nvContentPartPr>
              <p14:xfrm>
                <a:off x="5050128" y="809019"/>
                <a:ext cx="1392840" cy="44172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B74E5363-5D75-4C90-977F-5B762923894C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018808" y="777699"/>
                  <a:ext cx="1455480" cy="504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37B9F325-903A-4721-A0EA-C5A944E1FE26}"/>
              </a:ext>
            </a:extLst>
          </p:cNvPr>
          <p:cNvGrpSpPr/>
          <p:nvPr/>
        </p:nvGrpSpPr>
        <p:grpSpPr>
          <a:xfrm>
            <a:off x="8308308" y="2727279"/>
            <a:ext cx="3736620" cy="1045980"/>
            <a:chOff x="8308308" y="2727279"/>
            <a:chExt cx="3736620" cy="10459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48A1358D-0F33-41ED-A161-9AC2AEDA1393}"/>
                    </a:ext>
                  </a:extLst>
                </p14:cNvPr>
                <p14:cNvContentPartPr/>
                <p14:nvPr/>
              </p14:nvContentPartPr>
              <p14:xfrm>
                <a:off x="9475068" y="2727279"/>
                <a:ext cx="2569860" cy="104598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48A1358D-0F33-41ED-A161-9AC2AEDA1393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9444319" y="2695964"/>
                  <a:ext cx="2631359" cy="110860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A3F45EF9-8A15-4925-BBDA-EBB249D5DDB1}"/>
                    </a:ext>
                  </a:extLst>
                </p14:cNvPr>
                <p14:cNvContentPartPr/>
                <p14:nvPr/>
              </p14:nvContentPartPr>
              <p14:xfrm>
                <a:off x="8308308" y="3189879"/>
                <a:ext cx="856800" cy="46782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A3F45EF9-8A15-4925-BBDA-EBB249D5DDB1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8277001" y="3158547"/>
                  <a:ext cx="919414" cy="530484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664F317B-2200-4BE1-98FD-66A7497081B1}"/>
              </a:ext>
            </a:extLst>
          </p:cNvPr>
          <p:cNvGrpSpPr/>
          <p:nvPr/>
        </p:nvGrpSpPr>
        <p:grpSpPr>
          <a:xfrm>
            <a:off x="4556208" y="4414239"/>
            <a:ext cx="3321540" cy="1177380"/>
            <a:chOff x="4556208" y="4414239"/>
            <a:chExt cx="3321540" cy="11773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3E38EEEE-B94B-46FC-A31A-6B26CD852304}"/>
                    </a:ext>
                  </a:extLst>
                </p14:cNvPr>
                <p14:cNvContentPartPr/>
                <p14:nvPr/>
              </p14:nvContentPartPr>
              <p14:xfrm>
                <a:off x="4556208" y="4692699"/>
                <a:ext cx="3321540" cy="89892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3E38EEEE-B94B-46FC-A31A-6B26CD85230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525038" y="4661379"/>
                  <a:ext cx="3383879" cy="96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D4349F81-BD3B-465C-909A-4A6326197207}"/>
                    </a:ext>
                  </a:extLst>
                </p14:cNvPr>
                <p14:cNvContentPartPr/>
                <p14:nvPr/>
              </p14:nvContentPartPr>
              <p14:xfrm>
                <a:off x="4803168" y="4414239"/>
                <a:ext cx="226080" cy="54144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D4349F81-BD3B-465C-909A-4A6326197207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771898" y="4382919"/>
                  <a:ext cx="288620" cy="6040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242482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A350A-ECAC-4893-91E3-5B459E3BD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Weak Memory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F4BFE-8078-4E33-8683-2686BF069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code on the previous slide is the first half of a complex dance.</a:t>
            </a:r>
          </a:p>
          <a:p>
            <a:r>
              <a:rPr lang="en-GB" dirty="0"/>
              <a:t>The second half involves popping elements from the queue (code on the next slide).</a:t>
            </a:r>
          </a:p>
          <a:p>
            <a:r>
              <a:rPr lang="en-GB" dirty="0"/>
              <a:t>The result is a lock-free MPSC queue that is one atomic operation to push an unbounded list of elements, and zero atomic operations to pop an element.</a:t>
            </a:r>
          </a:p>
          <a:p>
            <a:r>
              <a:rPr lang="en-GB" dirty="0"/>
              <a:t>But getting it right across multiple architectures (in particular, x86 and ARM, in 32 and 64 bit versions) was non-trivial, and is non-obvious from the code.</a:t>
            </a:r>
          </a:p>
        </p:txBody>
      </p:sp>
    </p:spTree>
    <p:extLst>
      <p:ext uri="{BB962C8B-B14F-4D97-AF65-F5344CB8AC3E}">
        <p14:creationId xmlns:p14="http://schemas.microsoft.com/office/powerpoint/2010/main" val="32140451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55D0A-A956-4200-92F6-1A706290E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2884868" cy="6858000"/>
          </a:xfrm>
        </p:spPr>
        <p:txBody>
          <a:bodyPr/>
          <a:lstStyle/>
          <a:p>
            <a:r>
              <a:rPr lang="en-GB" dirty="0"/>
              <a:t>Example:</a:t>
            </a:r>
            <a:br>
              <a:rPr lang="en-GB" dirty="0"/>
            </a:br>
            <a:r>
              <a:rPr lang="en-GB" dirty="0"/>
              <a:t>Handling Remote </a:t>
            </a:r>
            <a:r>
              <a:rPr lang="en-GB" dirty="0" err="1"/>
              <a:t>DEAllocS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6649D3-BCFA-4193-9003-AD529462A570}"/>
              </a:ext>
            </a:extLst>
          </p:cNvPr>
          <p:cNvSpPr txBox="1"/>
          <p:nvPr/>
        </p:nvSpPr>
        <p:spPr>
          <a:xfrm>
            <a:off x="2932164" y="0"/>
            <a:ext cx="9307132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std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::pair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&lt;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T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*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, T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*&gt;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GB" dirty="0">
                <a:solidFill>
                  <a:srgbClr val="A6E22E"/>
                </a:solidFill>
                <a:latin typeface="Consolas" panose="020B0609020204030204" pitchFamily="49" charset="0"/>
              </a:rPr>
              <a:t>pop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GB" dirty="0">
                <a:solidFill>
                  <a:srgbClr val="75715E"/>
                </a:solidFill>
                <a:latin typeface="Consolas" panose="020B0609020204030204" pitchFamily="49" charset="0"/>
              </a:rPr>
              <a:t>	// returns the next message and the tail message. If the next message</a:t>
            </a:r>
            <a:endParaRPr lang="en-GB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GB" dirty="0">
                <a:solidFill>
                  <a:srgbClr val="75715E"/>
                </a:solidFill>
                <a:latin typeface="Consolas" panose="020B0609020204030204" pitchFamily="49" charset="0"/>
              </a:rPr>
              <a:t>	// is not null, the tail message should be freed by the caller.</a:t>
            </a:r>
            <a:endParaRPr lang="en-GB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pPr lvl="1"/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T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*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tl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tail;</a:t>
            </a:r>
          </a:p>
          <a:p>
            <a:pPr lvl="1"/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T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*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next 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tl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-&gt;</a:t>
            </a:r>
            <a:r>
              <a:rPr lang="en-GB" dirty="0" err="1">
                <a:solidFill>
                  <a:srgbClr val="678CB1"/>
                </a:solidFill>
                <a:latin typeface="Consolas" panose="020B0609020204030204" pitchFamily="49" charset="0"/>
              </a:rPr>
              <a:t>next</a:t>
            </a:r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.</a:t>
            </a:r>
            <a:r>
              <a:rPr lang="en-GB" dirty="0" err="1">
                <a:solidFill>
                  <a:srgbClr val="A6E22E"/>
                </a:solidFill>
                <a:latin typeface="Consolas" panose="020B0609020204030204" pitchFamily="49" charset="0"/>
              </a:rPr>
              <a:t>load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std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::</a:t>
            </a:r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memory_order_relaxed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);</a:t>
            </a:r>
          </a:p>
          <a:p>
            <a:pPr lvl="1"/>
            <a:b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</a:b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if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(next 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!=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GB" dirty="0" err="1">
                <a:solidFill>
                  <a:srgbClr val="BE84FF"/>
                </a:solidFill>
                <a:latin typeface="Consolas" panose="020B0609020204030204" pitchFamily="49" charset="0"/>
              </a:rPr>
              <a:t>nullptr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)</a:t>
            </a:r>
          </a:p>
          <a:p>
            <a:pPr lvl="1"/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{</a:t>
            </a:r>
          </a:p>
          <a:p>
            <a:pPr lvl="2"/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tail </a:t>
            </a: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next;</a:t>
            </a:r>
          </a:p>
          <a:p>
            <a:pPr lvl="2"/>
            <a:r>
              <a:rPr lang="en-GB" dirty="0" err="1">
                <a:solidFill>
                  <a:srgbClr val="A6E22E"/>
                </a:solidFill>
                <a:latin typeface="Consolas" panose="020B0609020204030204" pitchFamily="49" charset="0"/>
              </a:rPr>
              <a:t>std</a:t>
            </a:r>
            <a:r>
              <a:rPr lang="en-GB" dirty="0">
                <a:solidFill>
                  <a:srgbClr val="A6E22E"/>
                </a:solidFill>
                <a:latin typeface="Consolas" panose="020B0609020204030204" pitchFamily="49" charset="0"/>
              </a:rPr>
              <a:t>::</a:t>
            </a:r>
            <a:r>
              <a:rPr lang="en-GB" dirty="0" err="1">
                <a:solidFill>
                  <a:srgbClr val="A6E22E"/>
                </a:solidFill>
                <a:latin typeface="Consolas" panose="020B0609020204030204" pitchFamily="49" charset="0"/>
              </a:rPr>
              <a:t>atomic_thread_fence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std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::</a:t>
            </a:r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memory_order_acquire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);</a:t>
            </a:r>
          </a:p>
          <a:p>
            <a:pPr lvl="1"/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}</a:t>
            </a:r>
          </a:p>
          <a:p>
            <a:pPr lvl="1"/>
            <a:b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</a:br>
            <a:r>
              <a:rPr lang="en-GB" dirty="0">
                <a:solidFill>
                  <a:srgbClr val="F92672"/>
                </a:solidFill>
                <a:latin typeface="Consolas" panose="020B0609020204030204" pitchFamily="49" charset="0"/>
              </a:rPr>
              <a:t>return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GB" dirty="0" err="1">
                <a:solidFill>
                  <a:srgbClr val="A6E22E"/>
                </a:solidFill>
                <a:latin typeface="Consolas" panose="020B0609020204030204" pitchFamily="49" charset="0"/>
              </a:rPr>
              <a:t>std</a:t>
            </a:r>
            <a:r>
              <a:rPr lang="en-GB" dirty="0">
                <a:solidFill>
                  <a:srgbClr val="A6E22E"/>
                </a:solidFill>
                <a:latin typeface="Consolas" panose="020B0609020204030204" pitchFamily="49" charset="0"/>
              </a:rPr>
              <a:t>::</a:t>
            </a:r>
            <a:r>
              <a:rPr lang="en-GB" dirty="0" err="1">
                <a:solidFill>
                  <a:srgbClr val="A6E22E"/>
                </a:solidFill>
                <a:latin typeface="Consolas" panose="020B0609020204030204" pitchFamily="49" charset="0"/>
              </a:rPr>
              <a:t>make_pair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(next, </a:t>
            </a:r>
            <a:r>
              <a:rPr lang="en-GB" dirty="0" err="1">
                <a:solidFill>
                  <a:srgbClr val="F8F8F2"/>
                </a:solidFill>
                <a:latin typeface="Consolas" panose="020B0609020204030204" pitchFamily="49" charset="0"/>
              </a:rPr>
              <a:t>tl</a:t>
            </a:r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}</a:t>
            </a:r>
            <a:endParaRPr lang="en-GB" b="0" dirty="0">
              <a:solidFill>
                <a:srgbClr val="F8F8F2"/>
              </a:solidFill>
              <a:effectLst/>
              <a:latin typeface="Consolas" panose="020B0609020204030204" pitchFamily="49" charset="0"/>
            </a:endParaRP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D918C768-1674-4D77-9B20-1C833CEFFCD3}"/>
              </a:ext>
            </a:extLst>
          </p:cNvPr>
          <p:cNvGrpSpPr/>
          <p:nvPr/>
        </p:nvGrpSpPr>
        <p:grpSpPr>
          <a:xfrm>
            <a:off x="3489348" y="557019"/>
            <a:ext cx="7462440" cy="3211020"/>
            <a:chOff x="3489348" y="557019"/>
            <a:chExt cx="7462440" cy="32110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0833D375-D22C-44BC-88EC-84DB4A095CFC}"/>
                    </a:ext>
                  </a:extLst>
                </p14:cNvPr>
                <p14:cNvContentPartPr/>
                <p14:nvPr/>
              </p14:nvContentPartPr>
              <p14:xfrm>
                <a:off x="3489348" y="2916459"/>
                <a:ext cx="3300480" cy="85158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0833D375-D22C-44BC-88EC-84DB4A095CFC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458028" y="2885146"/>
                  <a:ext cx="3363120" cy="91420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7F6B4114-92A0-4885-987A-E31066E19216}"/>
                    </a:ext>
                  </a:extLst>
                </p14:cNvPr>
                <p14:cNvContentPartPr/>
                <p14:nvPr/>
              </p14:nvContentPartPr>
              <p14:xfrm>
                <a:off x="4592928" y="557019"/>
                <a:ext cx="6358860" cy="213372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7F6B4114-92A0-4885-987A-E31066E19216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561611" y="525699"/>
                  <a:ext cx="6421495" cy="2196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E7214E1B-A674-4F34-9B02-C696393BCBAB}"/>
              </a:ext>
            </a:extLst>
          </p:cNvPr>
          <p:cNvGrpSpPr/>
          <p:nvPr/>
        </p:nvGrpSpPr>
        <p:grpSpPr>
          <a:xfrm>
            <a:off x="8187528" y="4377519"/>
            <a:ext cx="3626280" cy="1519200"/>
            <a:chOff x="8187528" y="4377519"/>
            <a:chExt cx="3626280" cy="1519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DF8FCD37-A0D0-4BD6-9141-B66ABF43B569}"/>
                    </a:ext>
                  </a:extLst>
                </p14:cNvPr>
                <p14:cNvContentPartPr/>
                <p14:nvPr/>
              </p14:nvContentPartPr>
              <p14:xfrm>
                <a:off x="8187528" y="4582359"/>
                <a:ext cx="468360" cy="128772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DF8FCD37-A0D0-4BD6-9141-B66ABF43B56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8156208" y="4551039"/>
                  <a:ext cx="531000" cy="135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5324AA1F-EB05-47D2-8BB4-55611A4998F9}"/>
                    </a:ext>
                  </a:extLst>
                </p14:cNvPr>
                <p14:cNvContentPartPr/>
                <p14:nvPr/>
              </p14:nvContentPartPr>
              <p14:xfrm>
                <a:off x="8781528" y="4377519"/>
                <a:ext cx="3032280" cy="151920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5324AA1F-EB05-47D2-8BB4-55611A4998F9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8750212" y="4346199"/>
                  <a:ext cx="3094913" cy="15818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346869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A6E44-6D34-4026-A1FE-0D933FF95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Happens-Before Annotation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D75F2-CBAD-4403-A02D-59E631B3A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Herding Cats: Alglave et al, TOPLAS 2014</a:t>
            </a:r>
          </a:p>
          <a:p>
            <a:r>
              <a:rPr lang="en-GB" dirty="0"/>
              <a:t>Weak memory modelling, for example models of Linux and models of ARM hardware. Can be used to express, and generate exhaustive tests for, arbitrary weak memory models.</a:t>
            </a:r>
          </a:p>
          <a:p>
            <a:r>
              <a:rPr lang="en-GB" dirty="0"/>
              <a:t>An extremely precise model could be formulated, with a “best effort” mapping to hardware models. As new hardware appears, existing code could “automatically” be optimised for the new hardware by providing a mapping – and mapping could be improved over time.</a:t>
            </a:r>
          </a:p>
          <a:p>
            <a:r>
              <a:rPr lang="en-GB" dirty="0"/>
              <a:t>This could be existing CPUs, future CPUs, GPUs, FPGAs, etc.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1947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68290-A790-45E5-BCB8-856BFE875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Happens-Before As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78B3A-48F4-4D4F-AE9E-8EFD9F42D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required annotation would be heavyweight and difficult to learn.</a:t>
            </a:r>
          </a:p>
          <a:p>
            <a:r>
              <a:rPr lang="en-GB" dirty="0"/>
              <a:t>However, the goal is to optimise for writing runtimes: the target audience is already a small number of very experienced developers.</a:t>
            </a:r>
          </a:p>
          <a:p>
            <a:r>
              <a:rPr lang="en-GB" dirty="0"/>
              <a:t>Is a happens-before syntax more or less usable by this small target audience?</a:t>
            </a:r>
          </a:p>
        </p:txBody>
      </p:sp>
    </p:spTree>
    <p:extLst>
      <p:ext uri="{BB962C8B-B14F-4D97-AF65-F5344CB8AC3E}">
        <p14:creationId xmlns:p14="http://schemas.microsoft.com/office/powerpoint/2010/main" val="2997573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24F90-5187-4BEB-AA65-2DB73EC81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Pony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BD8D6EB7-3A9C-4483-97A5-FE3A1D89EE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60717" y="2725849"/>
            <a:ext cx="3879436" cy="3101975"/>
          </a:xfr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890D5EEF-0C22-4BD0-B6EF-5FB67B126F95}"/>
                  </a:ext>
                </a:extLst>
              </p14:cNvPr>
              <p14:cNvContentPartPr/>
              <p14:nvPr/>
            </p14:nvContentPartPr>
            <p14:xfrm>
              <a:off x="6437501" y="2254419"/>
              <a:ext cx="10800" cy="4248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890D5EEF-0C22-4BD0-B6EF-5FB67B126F9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433181" y="2250099"/>
                <a:ext cx="19440" cy="51120"/>
              </a:xfrm>
              <a:prstGeom prst="rect">
                <a:avLst/>
              </a:prstGeom>
            </p:spPr>
          </p:pic>
        </mc:Fallback>
      </mc:AlternateContent>
      <p:grpSp>
        <p:nvGrpSpPr>
          <p:cNvPr id="34" name="Group 33">
            <a:extLst>
              <a:ext uri="{FF2B5EF4-FFF2-40B4-BE49-F238E27FC236}">
                <a16:creationId xmlns:a16="http://schemas.microsoft.com/office/drawing/2014/main" id="{DAEE1916-0423-4954-8FA9-92A75E116461}"/>
              </a:ext>
            </a:extLst>
          </p:cNvPr>
          <p:cNvGrpSpPr/>
          <p:nvPr/>
        </p:nvGrpSpPr>
        <p:grpSpPr>
          <a:xfrm>
            <a:off x="1944235" y="2063032"/>
            <a:ext cx="7730640" cy="3841920"/>
            <a:chOff x="3788801" y="1644759"/>
            <a:chExt cx="7730640" cy="3841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5DCBC347-AB46-4E57-9FC8-BABF75C5690F}"/>
                    </a:ext>
                  </a:extLst>
                </p14:cNvPr>
                <p14:cNvContentPartPr/>
                <p14:nvPr/>
              </p14:nvContentPartPr>
              <p14:xfrm>
                <a:off x="3788801" y="1644759"/>
                <a:ext cx="5266440" cy="384192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5DCBC347-AB46-4E57-9FC8-BABF75C5690F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757481" y="1613439"/>
                  <a:ext cx="5329080" cy="390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13771580-DABC-4976-B68C-AC14513DD44E}"/>
                    </a:ext>
                  </a:extLst>
                </p14:cNvPr>
                <p14:cNvContentPartPr/>
                <p14:nvPr/>
              </p14:nvContentPartPr>
              <p14:xfrm>
                <a:off x="9238481" y="1912779"/>
                <a:ext cx="2280960" cy="238068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13771580-DABC-4976-B68C-AC14513DD44E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9207235" y="1881464"/>
                  <a:ext cx="2343452" cy="2443311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3BBF8FC3-745D-4BE7-BB48-3CD4C20A5350}"/>
              </a:ext>
            </a:extLst>
          </p:cNvPr>
          <p:cNvSpPr txBox="1"/>
          <p:nvPr/>
        </p:nvSpPr>
        <p:spPr>
          <a:xfrm>
            <a:off x="5123794" y="5982080"/>
            <a:ext cx="1944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http://ponylang.org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99C9006-07E2-4704-AE02-3BB26AAC8F00}"/>
              </a:ext>
            </a:extLst>
          </p:cNvPr>
          <p:cNvSpPr txBox="1">
            <a:spLocks/>
          </p:cNvSpPr>
          <p:nvPr/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Statically typed, capabilities secure</a:t>
            </a:r>
          </a:p>
          <a:p>
            <a:r>
              <a:rPr lang="en-GB" dirty="0"/>
              <a:t>Isolation and immutability, statically data-race free</a:t>
            </a:r>
          </a:p>
          <a:p>
            <a:r>
              <a:rPr lang="en-GB" dirty="0"/>
              <a:t>Actor-model concurrency</a:t>
            </a:r>
          </a:p>
          <a:p>
            <a:r>
              <a:rPr lang="en-GB" dirty="0"/>
              <a:t>Zero-copy messaging</a:t>
            </a:r>
          </a:p>
          <a:p>
            <a:r>
              <a:rPr lang="en-GB" dirty="0"/>
              <a:t>No-stop-the-world GC, no read/write barriers</a:t>
            </a:r>
          </a:p>
          <a:p>
            <a:r>
              <a:rPr lang="en-GB" dirty="0"/>
              <a:t>Native code, C-like performance</a:t>
            </a:r>
          </a:p>
          <a:p>
            <a:r>
              <a:rPr lang="en-GB" dirty="0"/>
              <a:t>Lock free language, lock free runtime</a:t>
            </a:r>
          </a:p>
        </p:txBody>
      </p:sp>
    </p:spTree>
    <p:extLst>
      <p:ext uri="{BB962C8B-B14F-4D97-AF65-F5344CB8AC3E}">
        <p14:creationId xmlns:p14="http://schemas.microsoft.com/office/powerpoint/2010/main" val="56415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F59A7-78C2-4C81-8902-47D6725B6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Load→Load</a:t>
            </a:r>
            <a:r>
              <a:rPr lang="en-GB" dirty="0"/>
              <a:t> REORDERING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0F0F1-77B5-4FB9-9AAB-A3B02FCDB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Non-Speculative Load-Load Reordering in TSO: Ros et al, ISCA 2017.</a:t>
            </a:r>
          </a:p>
          <a:p>
            <a:r>
              <a:rPr lang="en-GB" dirty="0" err="1"/>
              <a:t>ly</a:t>
            </a:r>
            <a:r>
              <a:rPr lang="en-GB" dirty="0"/>
              <a:t> → </a:t>
            </a:r>
            <a:r>
              <a:rPr lang="en-GB" dirty="0" err="1"/>
              <a:t>sy</a:t>
            </a:r>
            <a:r>
              <a:rPr lang="en-GB" dirty="0"/>
              <a:t> → </a:t>
            </a:r>
            <a:r>
              <a:rPr lang="en-GB" dirty="0" err="1"/>
              <a:t>sx</a:t>
            </a:r>
            <a:r>
              <a:rPr lang="en-GB" dirty="0"/>
              <a:t> → </a:t>
            </a:r>
            <a:r>
              <a:rPr lang="en-GB" dirty="0" err="1"/>
              <a:t>ly</a:t>
            </a:r>
            <a:r>
              <a:rPr lang="en-GB" dirty="0"/>
              <a:t> must be executed as </a:t>
            </a:r>
            <a:r>
              <a:rPr lang="en-GB" dirty="0" err="1"/>
              <a:t>ly</a:t>
            </a:r>
            <a:r>
              <a:rPr lang="en-GB" dirty="0"/>
              <a:t> → </a:t>
            </a:r>
            <a:r>
              <a:rPr lang="en-GB" dirty="0" err="1"/>
              <a:t>sy</a:t>
            </a:r>
            <a:r>
              <a:rPr lang="en-GB" dirty="0"/>
              <a:t> → lx → </a:t>
            </a:r>
            <a:r>
              <a:rPr lang="en-GB" dirty="0" err="1"/>
              <a:t>sx</a:t>
            </a:r>
            <a:r>
              <a:rPr lang="en-GB" dirty="0"/>
              <a:t>.</a:t>
            </a:r>
          </a:p>
          <a:p>
            <a:r>
              <a:rPr lang="en-GB" dirty="0"/>
              <a:t>This is happens-before: </a:t>
            </a:r>
            <a:r>
              <a:rPr lang="en-GB" dirty="0" err="1"/>
              <a:t>ly</a:t>
            </a:r>
            <a:r>
              <a:rPr lang="en-GB" dirty="0"/>
              <a:t> happens before lx, and </a:t>
            </a:r>
            <a:r>
              <a:rPr lang="en-GB" dirty="0" err="1"/>
              <a:t>sy</a:t>
            </a:r>
            <a:r>
              <a:rPr lang="en-GB" dirty="0"/>
              <a:t> happens before </a:t>
            </a:r>
            <a:r>
              <a:rPr lang="en-GB" dirty="0" err="1"/>
              <a:t>sx</a:t>
            </a:r>
            <a:r>
              <a:rPr lang="en-GB" dirty="0"/>
              <a:t>.</a:t>
            </a:r>
          </a:p>
          <a:p>
            <a:r>
              <a:rPr lang="en-GB" dirty="0"/>
              <a:t>This is implicit in the program order.</a:t>
            </a:r>
          </a:p>
          <a:p>
            <a:r>
              <a:rPr lang="en-GB" dirty="0"/>
              <a:t>If the programmer could precisely annotate happens-before dependencies, they could express unordered loads as well as program-ordered loads.</a:t>
            </a:r>
          </a:p>
          <a:p>
            <a:r>
              <a:rPr lang="en-GB" dirty="0"/>
              <a:t>And could also express multiple, interleaved, independent “program orders”.</a:t>
            </a:r>
          </a:p>
          <a:p>
            <a:r>
              <a:rPr lang="en-GB" dirty="0"/>
              <a:t>The code would already be optimised for future hardware that could perform load reordering, given an appropriate mapping.</a:t>
            </a:r>
          </a:p>
        </p:txBody>
      </p:sp>
    </p:spTree>
    <p:extLst>
      <p:ext uri="{BB962C8B-B14F-4D97-AF65-F5344CB8AC3E}">
        <p14:creationId xmlns:p14="http://schemas.microsoft.com/office/powerpoint/2010/main" val="31676419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FD22-1172-45F4-8103-E437F38E5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EXAMPLE: MPMC STACK OF SUPERSLABS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AEF73-28D2-43E1-A77D-6C6F30AA9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common allocator strategy is to keep a global pool of </a:t>
            </a:r>
            <a:r>
              <a:rPr lang="en-GB" dirty="0" err="1"/>
              <a:t>decommitted</a:t>
            </a:r>
            <a:r>
              <a:rPr lang="en-GB" dirty="0"/>
              <a:t> </a:t>
            </a:r>
            <a:r>
              <a:rPr lang="en-GB" dirty="0" err="1"/>
              <a:t>superslabs</a:t>
            </a:r>
            <a:r>
              <a:rPr lang="en-GB" dirty="0"/>
              <a:t> that can be reused by any allocating thread.</a:t>
            </a:r>
          </a:p>
          <a:p>
            <a:r>
              <a:rPr lang="en-GB" dirty="0"/>
              <a:t>It’s nice to keep these in a lock free MPMC stack.</a:t>
            </a:r>
          </a:p>
          <a:p>
            <a:r>
              <a:rPr lang="en-GB" dirty="0"/>
              <a:t>This requires a CAS on ARM, but an ABA protected CAS on x86.</a:t>
            </a:r>
          </a:p>
          <a:p>
            <a:r>
              <a:rPr lang="en-GB" dirty="0"/>
              <a:t>An ABA protected CAS used a double-word CAS and a counter.</a:t>
            </a:r>
          </a:p>
          <a:p>
            <a:r>
              <a:rPr lang="en-GB" dirty="0"/>
              <a:t>On x86, we need to express both linked and unlinked atomicity.</a:t>
            </a:r>
          </a:p>
          <a:p>
            <a:r>
              <a:rPr lang="en-GB" dirty="0"/>
              <a:t>Expressing this for 32 and 64 bit ARM and x86 leads to… a mess.</a:t>
            </a:r>
          </a:p>
        </p:txBody>
      </p:sp>
    </p:spTree>
    <p:extLst>
      <p:ext uri="{BB962C8B-B14F-4D97-AF65-F5344CB8AC3E}">
        <p14:creationId xmlns:p14="http://schemas.microsoft.com/office/powerpoint/2010/main" val="41732746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55D0A-A956-4200-92F6-1A706290E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2884868" cy="6858000"/>
          </a:xfrm>
        </p:spPr>
        <p:txBody>
          <a:bodyPr/>
          <a:lstStyle/>
          <a:p>
            <a:r>
              <a:rPr lang="en-GB" dirty="0"/>
              <a:t>Example:</a:t>
            </a:r>
            <a:br>
              <a:rPr lang="en-GB" dirty="0"/>
            </a:br>
            <a:r>
              <a:rPr lang="en-GB" dirty="0"/>
              <a:t>Stack Of </a:t>
            </a:r>
            <a:r>
              <a:rPr lang="en-GB" dirty="0" err="1"/>
              <a:t>Superslabs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6649D3-BCFA-4193-9003-AD529462A570}"/>
              </a:ext>
            </a:extLst>
          </p:cNvPr>
          <p:cNvSpPr txBox="1"/>
          <p:nvPr/>
        </p:nvSpPr>
        <p:spPr>
          <a:xfrm>
            <a:off x="2932164" y="0"/>
            <a:ext cx="9307132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GB" dirty="0">
                <a:solidFill>
                  <a:srgbClr val="F8F8F2"/>
                </a:solidFill>
                <a:latin typeface="Consolas" panose="020B0609020204030204" pitchFamily="49" charset="0"/>
              </a:rPr>
              <a:t>Let’s go to the code.</a:t>
            </a:r>
          </a:p>
        </p:txBody>
      </p:sp>
    </p:spTree>
    <p:extLst>
      <p:ext uri="{BB962C8B-B14F-4D97-AF65-F5344CB8AC3E}">
        <p14:creationId xmlns:p14="http://schemas.microsoft.com/office/powerpoint/2010/main" val="16467972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766BF-9AF3-4D7F-BA60-F25ADC7CB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Tooling For Such A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762A6-1FFE-4F81-8318-CCFA3926F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Visual graphs of happens-before across functions and even modules, easily extractable from code annotations, and applicable to all hardware.</a:t>
            </a:r>
          </a:p>
          <a:p>
            <a:r>
              <a:rPr lang="en-GB" dirty="0"/>
              <a:t>Visual graphs of </a:t>
            </a:r>
            <a:r>
              <a:rPr lang="en-GB" dirty="0" err="1"/>
              <a:t>typestate</a:t>
            </a:r>
            <a:r>
              <a:rPr lang="en-GB" dirty="0"/>
              <a:t> transitions, also easily extractable.</a:t>
            </a:r>
          </a:p>
          <a:p>
            <a:r>
              <a:rPr lang="en-GB" dirty="0"/>
              <a:t>When debugging, </a:t>
            </a:r>
            <a:r>
              <a:rPr lang="en-GB" dirty="0" err="1"/>
              <a:t>mprotect</a:t>
            </a:r>
            <a:r>
              <a:rPr lang="en-GB" dirty="0"/>
              <a:t> unallocated and runtime memory when executing non-runtime code, and </a:t>
            </a:r>
            <a:r>
              <a:rPr lang="en-GB" dirty="0" err="1"/>
              <a:t>mprotect</a:t>
            </a:r>
            <a:r>
              <a:rPr lang="en-GB" dirty="0"/>
              <a:t> allocated memory when executing runtime code, to give dynamic detection of memory violations.</a:t>
            </a:r>
          </a:p>
          <a:p>
            <a:r>
              <a:rPr lang="en-GB" dirty="0"/>
              <a:t>Linting for reads and writes without a known/useful happens-before relationship.</a:t>
            </a:r>
          </a:p>
        </p:txBody>
      </p:sp>
    </p:spTree>
    <p:extLst>
      <p:ext uri="{BB962C8B-B14F-4D97-AF65-F5344CB8AC3E}">
        <p14:creationId xmlns:p14="http://schemas.microsoft.com/office/powerpoint/2010/main" val="12208805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CDF94-1557-4C25-94AB-B5544FE0A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Where’s The Syntax Example?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F13EB-05FD-45E6-AD7F-195B65D55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44F1F705-737A-4A7D-A16A-04420F7D5414}"/>
              </a:ext>
            </a:extLst>
          </p:cNvPr>
          <p:cNvGrpSpPr/>
          <p:nvPr/>
        </p:nvGrpSpPr>
        <p:grpSpPr>
          <a:xfrm>
            <a:off x="3547241" y="2706399"/>
            <a:ext cx="4598460" cy="2406960"/>
            <a:chOff x="3547241" y="2706399"/>
            <a:chExt cx="4598460" cy="2406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40ADA00B-D392-4561-A94D-7A1F153E7FF7}"/>
                    </a:ext>
                  </a:extLst>
                </p14:cNvPr>
                <p14:cNvContentPartPr/>
                <p14:nvPr/>
              </p14:nvContentPartPr>
              <p14:xfrm>
                <a:off x="4498361" y="3657519"/>
                <a:ext cx="157860" cy="105120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40ADA00B-D392-4561-A94D-7A1F153E7FF7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467077" y="3626210"/>
                  <a:ext cx="220429" cy="111381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7E3CDBF8-9DEA-41C5-8813-49A7BEB7A11C}"/>
                    </a:ext>
                  </a:extLst>
                </p14:cNvPr>
                <p14:cNvContentPartPr/>
                <p14:nvPr/>
              </p14:nvContentPartPr>
              <p14:xfrm>
                <a:off x="4524641" y="3552399"/>
                <a:ext cx="2796480" cy="110952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7E3CDBF8-9DEA-41C5-8813-49A7BEB7A11C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493321" y="3521079"/>
                  <a:ext cx="2859120" cy="117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3B811170-9B93-49E2-9EB3-A7739F9CF0AC}"/>
                    </a:ext>
                  </a:extLst>
                </p14:cNvPr>
                <p14:cNvContentPartPr/>
                <p14:nvPr/>
              </p14:nvContentPartPr>
              <p14:xfrm>
                <a:off x="3547241" y="2706399"/>
                <a:ext cx="4598460" cy="240696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3B811170-9B93-49E2-9EB3-A7739F9CF0AC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515922" y="2675079"/>
                  <a:ext cx="4661098" cy="24696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534183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0DA44-276A-43D7-81CB-FDF9FA194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9AF56-A662-4F75-BD48-042862193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Very low level language to express how multicore machines are </a:t>
            </a:r>
            <a:r>
              <a:rPr lang="en-GB"/>
              <a:t>actually small </a:t>
            </a:r>
            <a:r>
              <a:rPr lang="en-GB" dirty="0"/>
              <a:t>distributed systems.</a:t>
            </a:r>
          </a:p>
          <a:p>
            <a:r>
              <a:rPr lang="en-GB" dirty="0"/>
              <a:t>A language and tooling environment optimised for bit-twiddling madness.</a:t>
            </a:r>
          </a:p>
          <a:p>
            <a:r>
              <a:rPr lang="en-GB" dirty="0"/>
              <a:t>Maintain C ABI compatibility to allow existing runtimes to be extended or even incrementally rewritten with code written in such a language.</a:t>
            </a:r>
          </a:p>
          <a:p>
            <a:r>
              <a:rPr lang="en-GB" dirty="0"/>
              <a:t>A language that can be used both to experiment with new runtimes and to work on existing industrial runtimes (JVM, CLR, </a:t>
            </a:r>
            <a:r>
              <a:rPr lang="en-GB" dirty="0" err="1"/>
              <a:t>libc</a:t>
            </a:r>
            <a:r>
              <a:rPr lang="en-GB" dirty="0"/>
              <a:t>, etc.).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75849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2FF35-D236-4E46-9C32-38F0FE216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Non-Goals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A606A-2979-4C1A-A128-F35A4A553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language for a wide audience: “Don’t Read This Paper”.</a:t>
            </a:r>
          </a:p>
          <a:p>
            <a:r>
              <a:rPr lang="en-GB" dirty="0"/>
              <a:t>A language that’s easy to learn: “Don’t Come To This Tutorial”.</a:t>
            </a:r>
          </a:p>
          <a:p>
            <a:r>
              <a:rPr lang="en-GB" dirty="0"/>
              <a:t>A language with high level features, such as memory management or a standard library of any kind: “Don’t Use This Language”.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8996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8A405-0CB5-4FBC-AF0C-A6C9996D7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Writing Languages is Fun!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1969C-3E10-4DEE-883B-B9EF78973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Parsers, symbol tables, type checkers, optimisers, code generators – these are all normal, well-typed, sensible program modules.</a:t>
            </a:r>
          </a:p>
          <a:p>
            <a:r>
              <a:rPr lang="en-GB" dirty="0"/>
              <a:t>Turn some text into a tree, iteratively produce new trees, turn that last tree into some text (IR/assembly/machine code): programming languages are basically optimised for writing programming languages.</a:t>
            </a:r>
          </a:p>
          <a:p>
            <a:r>
              <a:rPr lang="en-GB" dirty="0"/>
              <a:t>There are techniques for doing this quickly, different techniques for doing this verifiably, still different for doing this in a resource constrained environment; but they are all normal, well-typed, sensible program modules.</a:t>
            </a:r>
          </a:p>
        </p:txBody>
      </p:sp>
    </p:spTree>
    <p:extLst>
      <p:ext uri="{BB962C8B-B14F-4D97-AF65-F5344CB8AC3E}">
        <p14:creationId xmlns:p14="http://schemas.microsoft.com/office/powerpoint/2010/main" val="4174654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E24C4-55B8-4DEE-9613-D11DD09E1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Writing Runtimes Is… Exciting?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BA5865-47F6-40DF-98FC-714CF632168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31136" y="2638044"/>
                <a:ext cx="7729728" cy="310198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𝐸𝑥𝑖𝑡𝑖𝑛𝑔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𝐹𝑢𝑛</m:t>
                    </m:r>
                  </m:oMath>
                </a14:m>
                <a:endParaRPr lang="en-GB" dirty="0"/>
              </a:p>
              <a:p>
                <a:r>
                  <a:rPr lang="en-GB" dirty="0"/>
                  <a:t>However,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𝐸𝑥𝑐𝑖𝑡𝑖𝑛𝑔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∩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𝐹𝑢𝑛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≠∅</m:t>
                    </m:r>
                  </m:oMath>
                </a14:m>
                <a:endParaRPr lang="en-GB" b="0" dirty="0"/>
              </a:p>
              <a:p>
                <a:r>
                  <a:rPr lang="en-GB" dirty="0"/>
                  <a:t>I spend significantly more time hacking on runtimes than hacking on compilers, and it isn’t because runtimes are larger or more complex – they are smaller, and do more specific and constrained tasks.</a:t>
                </a:r>
              </a:p>
              <a:p>
                <a:r>
                  <a:rPr lang="en-GB" dirty="0"/>
                  <a:t>However, programming languages, and by extension language support tools, are </a:t>
                </a:r>
                <a:r>
                  <a:rPr lang="en-GB" i="1" dirty="0"/>
                  <a:t>not</a:t>
                </a:r>
                <a:r>
                  <a:rPr lang="en-GB" dirty="0"/>
                  <a:t> optimised for writing runtimes.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BA5865-47F6-40DF-98FC-714CF63216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31136" y="2638044"/>
                <a:ext cx="7729728" cy="3101983"/>
              </a:xfrm>
              <a:blipFill>
                <a:blip r:embed="rId2"/>
                <a:stretch>
                  <a:fillRect l="-473" t="-393" r="-8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5150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08D4F-7783-4670-85E9-D5EF0AC14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 I Mean By “Runtime”?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785A691-18D5-42D2-A321-F2259AC4C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101983"/>
          </a:xfrm>
        </p:spPr>
        <p:txBody>
          <a:bodyPr/>
          <a:lstStyle/>
          <a:p>
            <a:r>
              <a:rPr lang="en-GB" dirty="0"/>
              <a:t>Concurrency primitives</a:t>
            </a:r>
          </a:p>
          <a:p>
            <a:r>
              <a:rPr lang="en-GB" dirty="0"/>
              <a:t>Memory allocator</a:t>
            </a:r>
          </a:p>
          <a:p>
            <a:r>
              <a:rPr lang="en-GB" dirty="0"/>
              <a:t>Garbage collector</a:t>
            </a:r>
          </a:p>
          <a:p>
            <a:r>
              <a:rPr lang="en-GB" dirty="0"/>
              <a:t>Scheduler</a:t>
            </a:r>
          </a:p>
          <a:p>
            <a:r>
              <a:rPr lang="en-GB" dirty="0"/>
              <a:t>Asynchronous I/O</a:t>
            </a:r>
          </a:p>
          <a:p>
            <a:r>
              <a:rPr lang="en-GB" dirty="0"/>
              <a:t>Timers</a:t>
            </a:r>
          </a:p>
          <a:p>
            <a:r>
              <a:rPr lang="en-GB" dirty="0"/>
              <a:t>Maybe JIT?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0BDCB167-1F2A-46C5-8521-EACA09FD6FAB}"/>
              </a:ext>
            </a:extLst>
          </p:cNvPr>
          <p:cNvGrpSpPr/>
          <p:nvPr/>
        </p:nvGrpSpPr>
        <p:grpSpPr>
          <a:xfrm>
            <a:off x="5249861" y="2637999"/>
            <a:ext cx="4414680" cy="2706660"/>
            <a:chOff x="5249861" y="2637999"/>
            <a:chExt cx="4414680" cy="27066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CF124F0F-3048-4A0E-9035-4247B01D13D6}"/>
                    </a:ext>
                  </a:extLst>
                </p14:cNvPr>
                <p14:cNvContentPartPr/>
                <p14:nvPr/>
              </p14:nvContentPartPr>
              <p14:xfrm>
                <a:off x="5249861" y="2711619"/>
                <a:ext cx="557280" cy="263304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CF124F0F-3048-4A0E-9035-4247B01D13D6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218561" y="2680303"/>
                  <a:ext cx="619880" cy="269567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111FCAE8-F536-4338-BC7B-D7DF610CB1CB}"/>
                    </a:ext>
                  </a:extLst>
                </p14:cNvPr>
                <p14:cNvContentPartPr/>
                <p14:nvPr/>
              </p14:nvContentPartPr>
              <p14:xfrm>
                <a:off x="5943581" y="2637999"/>
                <a:ext cx="3720960" cy="193968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111FCAE8-F536-4338-BC7B-D7DF610CB1CB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912261" y="2606679"/>
                  <a:ext cx="3783600" cy="20023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76120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49BC1-574A-4C42-89C6-8A230DD63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Proposal: A Language For Runtimes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E9FB6-CEFC-46D7-84CF-5556B0A32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Runtime authors tend to use some combination of C, C++, and assembly (although these are </a:t>
            </a:r>
            <a:r>
              <a:rPr lang="en-GB" i="1" dirty="0"/>
              <a:t>not</a:t>
            </a:r>
            <a:r>
              <a:rPr lang="en-GB" dirty="0"/>
              <a:t> the only options).</a:t>
            </a:r>
          </a:p>
          <a:p>
            <a:r>
              <a:rPr lang="en-GB" dirty="0"/>
              <a:t>They have to know what features of the language can’t be used, i.e. anything that depends on the language’s existing runtime (heap allocation, virtual dispatch, exception handling, RTTI, etc.).</a:t>
            </a:r>
          </a:p>
          <a:p>
            <a:r>
              <a:rPr lang="en-GB" dirty="0"/>
              <a:t>Some common patterns include casting away type information, exploiting weak memory for performance, hand tuning the implementation for each target architecture.</a:t>
            </a:r>
          </a:p>
          <a:p>
            <a:r>
              <a:rPr lang="en-GB" dirty="0"/>
              <a:t>Can we do better?</a:t>
            </a:r>
          </a:p>
        </p:txBody>
      </p:sp>
    </p:spTree>
    <p:extLst>
      <p:ext uri="{BB962C8B-B14F-4D97-AF65-F5344CB8AC3E}">
        <p14:creationId xmlns:p14="http://schemas.microsoft.com/office/powerpoint/2010/main" val="3853874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BA583-7850-4516-8BDD-292576D03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 Got A List Of Demands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90607-8CDA-436D-8B3C-74DE7001F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Typestate</a:t>
            </a:r>
            <a:r>
              <a:rPr lang="en-GB" dirty="0"/>
              <a:t>-like linearity/ownership, integrated with alias tracking.</a:t>
            </a:r>
          </a:p>
          <a:p>
            <a:r>
              <a:rPr lang="en-GB" dirty="0"/>
              <a:t>Relaxed linearity for atomic ownership transfer.</a:t>
            </a:r>
          </a:p>
          <a:p>
            <a:r>
              <a:rPr lang="en-GB" dirty="0"/>
              <a:t>Precise happens-before annotation – superset of what hardware can do.</a:t>
            </a:r>
          </a:p>
          <a:p>
            <a:r>
              <a:rPr lang="en-GB" dirty="0"/>
              <a:t>Exhaustively tested models for expressing happens-before on the target architecture(s).</a:t>
            </a:r>
          </a:p>
          <a:p>
            <a:r>
              <a:rPr lang="en-GB" dirty="0"/>
              <a:t>Is this the right list?</a:t>
            </a:r>
          </a:p>
        </p:txBody>
      </p:sp>
    </p:spTree>
    <p:extLst>
      <p:ext uri="{BB962C8B-B14F-4D97-AF65-F5344CB8AC3E}">
        <p14:creationId xmlns:p14="http://schemas.microsoft.com/office/powerpoint/2010/main" val="3004328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FAA73-8B3D-4AC8-88DA-FB90BEDDF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Running Example:</a:t>
            </a:r>
            <a:br>
              <a:rPr lang="en-GB" dirty="0"/>
            </a:br>
            <a:r>
              <a:rPr lang="en-GB" dirty="0"/>
              <a:t>Memory Allocator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C4779-1876-474A-9063-885397665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Most languages include heap allocation, even languages that are often considered to have “no runtime”.</a:t>
            </a:r>
          </a:p>
          <a:p>
            <a:r>
              <a:rPr lang="en-GB" dirty="0"/>
              <a:t>Re-using the system allocator, or incorporating an allocator library such as </a:t>
            </a:r>
            <a:r>
              <a:rPr lang="en-GB" dirty="0" err="1"/>
              <a:t>jemalloc</a:t>
            </a:r>
            <a:r>
              <a:rPr lang="en-GB" dirty="0"/>
              <a:t>, </a:t>
            </a:r>
            <a:r>
              <a:rPr lang="en-GB" dirty="0" err="1"/>
              <a:t>tcmalloc</a:t>
            </a:r>
            <a:r>
              <a:rPr lang="en-GB" dirty="0"/>
              <a:t>, </a:t>
            </a:r>
            <a:r>
              <a:rPr lang="en-GB" dirty="0" err="1"/>
              <a:t>SuperMalloc</a:t>
            </a:r>
            <a:r>
              <a:rPr lang="en-GB" dirty="0"/>
              <a:t>, </a:t>
            </a:r>
            <a:r>
              <a:rPr lang="en-GB" dirty="0" err="1"/>
              <a:t>tbbmalloc</a:t>
            </a:r>
            <a:r>
              <a:rPr lang="en-GB" dirty="0"/>
              <a:t>, etc., just pushes off the implementation responsibility: someone else wrote part of your runtime.</a:t>
            </a:r>
          </a:p>
          <a:p>
            <a:r>
              <a:rPr lang="en-GB" dirty="0"/>
              <a:t>Memory allocators can’t use higher level language features (GC, etc.) because those features themselves depend on memory allocation.</a:t>
            </a:r>
          </a:p>
          <a:p>
            <a:r>
              <a:rPr lang="en-GB" dirty="0"/>
              <a:t>Memory allocators are never purely functional (they embody side effects), never data-race free (address space is a global resource): they are… filthy.</a:t>
            </a:r>
          </a:p>
          <a:p>
            <a:endParaRPr lang="en-GB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F7CE0905-EC4B-48A5-BE9A-22038E7C2AC8}"/>
                  </a:ext>
                </a:extLst>
              </p14:cNvPr>
              <p14:cNvContentPartPr/>
              <p14:nvPr/>
            </p14:nvContentPartPr>
            <p14:xfrm>
              <a:off x="9390941" y="3300219"/>
              <a:ext cx="2538360" cy="171342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F7CE0905-EC4B-48A5-BE9A-22038E7C2AC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359630" y="3269189"/>
                <a:ext cx="2600982" cy="1775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13940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AFA3D-9BF0-490C-9F99-AA28499E9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Hey, What </a:t>
            </a:r>
            <a:r>
              <a:rPr lang="en-GB" strike="sngStrike" dirty="0"/>
              <a:t>Time</a:t>
            </a:r>
            <a:r>
              <a:rPr lang="en-GB" dirty="0"/>
              <a:t> Type Is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A9681-DAF8-4968-8692-59A152131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void* malloc(</a:t>
            </a:r>
            <a:r>
              <a:rPr lang="en-GB" dirty="0" err="1"/>
              <a:t>size_t</a:t>
            </a:r>
            <a:r>
              <a:rPr lang="en-GB" dirty="0"/>
              <a:t> size);</a:t>
            </a:r>
          </a:p>
          <a:p>
            <a:r>
              <a:rPr lang="en-GB" dirty="0"/>
              <a:t>This is easy: the language decides the type of the result, and the type is (probably) constant until the memory is freed at the language level.</a:t>
            </a:r>
          </a:p>
          <a:p>
            <a:r>
              <a:rPr lang="en-GB" dirty="0"/>
              <a:t>But what type was the memory before it was allocated? And what type will it be when it is freed?</a:t>
            </a:r>
          </a:p>
        </p:txBody>
      </p:sp>
    </p:spTree>
    <p:extLst>
      <p:ext uri="{BB962C8B-B14F-4D97-AF65-F5344CB8AC3E}">
        <p14:creationId xmlns:p14="http://schemas.microsoft.com/office/powerpoint/2010/main" val="79684619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1833</TotalTime>
  <Words>1587</Words>
  <Application>Microsoft Office PowerPoint</Application>
  <PresentationFormat>Widescreen</PresentationFormat>
  <Paragraphs>160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Cambria Math</vt:lpstr>
      <vt:lpstr>Consolas</vt:lpstr>
      <vt:lpstr>Gill Sans MT</vt:lpstr>
      <vt:lpstr>Parcel</vt:lpstr>
      <vt:lpstr>Language Runtimes for Parallel Programming: Weak Memory and Program Order </vt:lpstr>
      <vt:lpstr>Pony</vt:lpstr>
      <vt:lpstr>Writing Languages is Fun!</vt:lpstr>
      <vt:lpstr>Writing Runtimes Is… Exciting?</vt:lpstr>
      <vt:lpstr>What Do I Mean By “Runtime”?</vt:lpstr>
      <vt:lpstr>Proposal: A Language For Runtimes</vt:lpstr>
      <vt:lpstr>I Got A List Of Demands</vt:lpstr>
      <vt:lpstr>Running Example: Memory Allocator</vt:lpstr>
      <vt:lpstr>Hey, What Time Type Is It?</vt:lpstr>
      <vt:lpstr>Example: Fresh Allocation</vt:lpstr>
      <vt:lpstr>Example: Fresh Allocation</vt:lpstr>
      <vt:lpstr>Typestate In Allocators</vt:lpstr>
      <vt:lpstr>Typestate+Ownership For Parallelism</vt:lpstr>
      <vt:lpstr>Relaxed Linearity For Ownership Transfer</vt:lpstr>
      <vt:lpstr>Example: Remote DEAlloc</vt:lpstr>
      <vt:lpstr>Weak Memory Programming</vt:lpstr>
      <vt:lpstr>Example: Handling Remote DEAllocS</vt:lpstr>
      <vt:lpstr>Happens-Before Annotation</vt:lpstr>
      <vt:lpstr>Happens-Before As Syntax</vt:lpstr>
      <vt:lpstr>Load→Load REORDERING Example</vt:lpstr>
      <vt:lpstr>EXAMPLE: MPMC STACK OF SUPERSLABS</vt:lpstr>
      <vt:lpstr>Example: Stack Of Superslabs</vt:lpstr>
      <vt:lpstr>Tooling For Such A Language</vt:lpstr>
      <vt:lpstr>Where’s The Syntax Example?</vt:lpstr>
      <vt:lpstr>GOALS</vt:lpstr>
      <vt:lpstr>Non-Goals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Runtimes for Parallel Programming: Weak Memory and Program Order </dc:title>
  <dc:creator>Sylvan Clebsch</dc:creator>
  <cp:lastModifiedBy>Sylvan Clebsch</cp:lastModifiedBy>
  <cp:revision>17</cp:revision>
  <dcterms:created xsi:type="dcterms:W3CDTF">2017-11-27T13:17:43Z</dcterms:created>
  <dcterms:modified xsi:type="dcterms:W3CDTF">2018-05-15T11:56:45Z</dcterms:modified>
</cp:coreProperties>
</file>